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30480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d9a5bb0ec162d9cfd06cb258f438e9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04-005-Voda-v-priro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05-005-Mertvaja-v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07-007-Krugovorot-vody-v-prirode-vsemirnyj-prots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8077200" cy="5715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korally_rif_kartinki_foto_16_glavna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1500187"/>
            <a:ext cx="5143500" cy="385762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Море </a:t>
            </a:r>
            <a:r>
              <a:rPr lang="ru-RU" dirty="0" smtClean="0"/>
              <a:t>фосфорится</a:t>
            </a:r>
            <a:endParaRPr lang="ru-RU" dirty="0"/>
          </a:p>
        </p:txBody>
      </p:sp>
      <p:pic>
        <p:nvPicPr>
          <p:cNvPr id="3" name="Рисунок 2" descr="plank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371600"/>
            <a:ext cx="7670800" cy="50292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15-015-Spasibo-za-vnim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</Words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вода</vt:lpstr>
      <vt:lpstr>Слайд 2</vt:lpstr>
      <vt:lpstr>Слайд 3</vt:lpstr>
      <vt:lpstr>Слайд 4</vt:lpstr>
      <vt:lpstr>Слайд 5</vt:lpstr>
      <vt:lpstr>Слайд 6</vt:lpstr>
      <vt:lpstr>Море фосфорится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</dc:title>
  <dc:creator>пк</dc:creator>
  <cp:lastModifiedBy>пк</cp:lastModifiedBy>
  <cp:revision>24</cp:revision>
  <dcterms:created xsi:type="dcterms:W3CDTF">2014-01-23T15:19:30Z</dcterms:created>
  <dcterms:modified xsi:type="dcterms:W3CDTF">2014-01-27T04:39:22Z</dcterms:modified>
</cp:coreProperties>
</file>