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3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Глина мягкая, а камень?</a:t>
            </a:r>
            <a:endParaRPr lang="ru-RU" dirty="0"/>
          </a:p>
        </p:txBody>
      </p:sp>
      <p:pic>
        <p:nvPicPr>
          <p:cNvPr id="1026" name="Picture 2" descr="D:\фото\SAM_04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40396"/>
            <a:ext cx="4038600" cy="3045571"/>
          </a:xfrm>
        </p:spPr>
      </p:pic>
      <p:pic>
        <p:nvPicPr>
          <p:cNvPr id="1027" name="Picture 3" descr="D:\фото\SAM_04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у нас получилось!</a:t>
            </a:r>
            <a:endParaRPr lang="ru-RU" dirty="0"/>
          </a:p>
        </p:txBody>
      </p:sp>
      <p:pic>
        <p:nvPicPr>
          <p:cNvPr id="11266" name="Picture 2" descr="D:\фото\SAM_04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1267" name="Picture 3" descr="D:\фото\SAM_04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D:\фото\SAM_04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2291" name="Picture 3" descr="D:\фото\SAM_04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фото\SAM_08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4038600" cy="3429000"/>
          </a:xfrm>
          <a:prstGeom prst="rect">
            <a:avLst/>
          </a:prstGeom>
          <a:noFill/>
        </p:spPr>
      </p:pic>
      <p:pic>
        <p:nvPicPr>
          <p:cNvPr id="1027" name="Picture 3" descr="D:\фото\SAM_08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057400"/>
            <a:ext cx="4038600" cy="332025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5801" y="2057400"/>
            <a:ext cx="8001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Какая глина </a:t>
            </a:r>
            <a:endParaRPr lang="ru-RU" dirty="0"/>
          </a:p>
        </p:txBody>
      </p:sp>
      <p:pic>
        <p:nvPicPr>
          <p:cNvPr id="2050" name="Picture 2" descr="D:\фото\SAM_03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фото\SAM_03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791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Просто добавь воды</a:t>
            </a:r>
            <a:endParaRPr lang="ru-RU" dirty="0"/>
          </a:p>
        </p:txBody>
      </p:sp>
      <p:pic>
        <p:nvPicPr>
          <p:cNvPr id="5122" name="Picture 2" descr="D:\фото\SAM_03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4415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фото\SAM_03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134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Замечательные ручки</a:t>
            </a:r>
            <a:endParaRPr lang="ru-RU" dirty="0"/>
          </a:p>
        </p:txBody>
      </p:sp>
      <p:pic>
        <p:nvPicPr>
          <p:cNvPr id="7170" name="Picture 2" descr="D:\фото\SAM_03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71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фото\SAM_04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21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фото\SAM_04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16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фото\SAM_04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21</Words>
  <PresentationFormat>Экран (4:3)</PresentationFormat>
  <Paragraphs>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Глина мягкая, а камень?</vt:lpstr>
      <vt:lpstr>Какая глина </vt:lpstr>
      <vt:lpstr>Слайд 3</vt:lpstr>
      <vt:lpstr>Просто добавь воды</vt:lpstr>
      <vt:lpstr>Слайд 5</vt:lpstr>
      <vt:lpstr>Замечательные ручки</vt:lpstr>
      <vt:lpstr>Слайд 7</vt:lpstr>
      <vt:lpstr>Слайд 8</vt:lpstr>
      <vt:lpstr>Слайд 9</vt:lpstr>
      <vt:lpstr>Что у нас получилось!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Глина мягкая а камень?</dc:title>
  <dc:creator>пк</dc:creator>
  <cp:lastModifiedBy>пк</cp:lastModifiedBy>
  <cp:revision>14</cp:revision>
  <dcterms:created xsi:type="dcterms:W3CDTF">2013-03-13T13:15:57Z</dcterms:created>
  <dcterms:modified xsi:type="dcterms:W3CDTF">2013-08-12T17:45:55Z</dcterms:modified>
</cp:coreProperties>
</file>