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65" r:id="rId9"/>
    <p:sldId id="264" r:id="rId10"/>
    <p:sldId id="268" r:id="rId11"/>
    <p:sldId id="267" r:id="rId12"/>
    <p:sldId id="279" r:id="rId13"/>
    <p:sldId id="280" r:id="rId14"/>
    <p:sldId id="269" r:id="rId15"/>
    <p:sldId id="270" r:id="rId16"/>
    <p:sldId id="271" r:id="rId17"/>
    <p:sldId id="272" r:id="rId18"/>
    <p:sldId id="282" r:id="rId19"/>
    <p:sldId id="283" r:id="rId20"/>
    <p:sldId id="273" r:id="rId21"/>
    <p:sldId id="274" r:id="rId22"/>
    <p:sldId id="281" r:id="rId23"/>
    <p:sldId id="276" r:id="rId24"/>
    <p:sldId id="275" r:id="rId25"/>
    <p:sldId id="278" r:id="rId26"/>
    <p:sldId id="277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E5A5E-8B19-4D03-A618-535F0840769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8B77A3-7356-43F0-BF94-9A3A8369842E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охрана и укрепление здоровья детей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864AF7B-77C5-414B-9ECF-6781A29F93B5}" type="parTrans" cxnId="{7230DD39-E8E3-4A2A-9F47-8A5E21E7B82E}">
      <dgm:prSet/>
      <dgm:spPr/>
      <dgm:t>
        <a:bodyPr/>
        <a:lstStyle/>
        <a:p>
          <a:endParaRPr lang="ru-RU" sz="1400"/>
        </a:p>
      </dgm:t>
    </dgm:pt>
    <dgm:pt modelId="{D208B072-15F2-4E71-816D-8425A9CB4548}" type="sibTrans" cxnId="{7230DD39-E8E3-4A2A-9F47-8A5E21E7B82E}">
      <dgm:prSet/>
      <dgm:spPr/>
      <dgm:t>
        <a:bodyPr/>
        <a:lstStyle/>
        <a:p>
          <a:endParaRPr lang="ru-RU" sz="1400"/>
        </a:p>
      </dgm:t>
    </dgm:pt>
    <dgm:pt modelId="{EFB05729-4488-498C-8364-AEF32A24AEF8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сохранение и укрепление физического и психического здоровья детей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9F5F8F9-83E4-4FEF-A587-BA333625D8C6}" type="parTrans" cxnId="{8C0F619E-668D-49FE-B6A4-230A1B659E57}">
      <dgm:prSet/>
      <dgm:spPr/>
      <dgm:t>
        <a:bodyPr/>
        <a:lstStyle/>
        <a:p>
          <a:endParaRPr lang="ru-RU" sz="1400"/>
        </a:p>
      </dgm:t>
    </dgm:pt>
    <dgm:pt modelId="{5F4312B3-89BA-4C9D-B7AC-EDCECCD4B5CE}" type="sibTrans" cxnId="{8C0F619E-668D-49FE-B6A4-230A1B659E57}">
      <dgm:prSet/>
      <dgm:spPr/>
      <dgm:t>
        <a:bodyPr/>
        <a:lstStyle/>
        <a:p>
          <a:endParaRPr lang="ru-RU" sz="1400"/>
        </a:p>
      </dgm:t>
    </dgm:pt>
    <dgm:pt modelId="{8AF5E8DE-F214-45E1-847E-93D04B1DDD39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воспитание культурно-гигиенических навыков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F6FF9DC-0F7A-4E37-8D62-1F7953E936E9}" type="parTrans" cxnId="{FBDB77E7-9AB1-49EE-8755-D8348C375BAB}">
      <dgm:prSet/>
      <dgm:spPr/>
      <dgm:t>
        <a:bodyPr/>
        <a:lstStyle/>
        <a:p>
          <a:endParaRPr lang="ru-RU" sz="1400"/>
        </a:p>
      </dgm:t>
    </dgm:pt>
    <dgm:pt modelId="{AABCCB96-5108-47B8-A91A-F329678516C1}" type="sibTrans" cxnId="{FBDB77E7-9AB1-49EE-8755-D8348C375BAB}">
      <dgm:prSet/>
      <dgm:spPr/>
      <dgm:t>
        <a:bodyPr/>
        <a:lstStyle/>
        <a:p>
          <a:endParaRPr lang="ru-RU" sz="1400"/>
        </a:p>
      </dgm:t>
    </dgm:pt>
    <dgm:pt modelId="{F66C2B16-3BCA-4968-BCF9-95A6704750AF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начальных представлений о здоровом образе жизни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5131C37-8C94-45D9-A6C9-3D555AAC830D}" type="parTrans" cxnId="{6745DB8F-3807-47F0-BB2E-AA312DB30D95}">
      <dgm:prSet/>
      <dgm:spPr/>
      <dgm:t>
        <a:bodyPr/>
        <a:lstStyle/>
        <a:p>
          <a:endParaRPr lang="ru-RU" sz="1400"/>
        </a:p>
      </dgm:t>
    </dgm:pt>
    <dgm:pt modelId="{9E3AA2B3-3A1E-4EDD-9C1F-F11729771F15}" type="sibTrans" cxnId="{6745DB8F-3807-47F0-BB2E-AA312DB30D95}">
      <dgm:prSet/>
      <dgm:spPr/>
      <dgm:t>
        <a:bodyPr/>
        <a:lstStyle/>
        <a:p>
          <a:endParaRPr lang="ru-RU" sz="1400"/>
        </a:p>
      </dgm:t>
    </dgm:pt>
    <dgm:pt modelId="{58A80279-F1B8-4E0C-9FE4-A7A42A04C508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развитие физических качеств (скоростных, силовых, гибкости, выносливости и координации)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13255B3-8E21-47B9-A941-9C28F7B0AFCC}" type="parTrans" cxnId="{0FAA8B4F-CED3-49AF-801C-F3FAAC22BC33}">
      <dgm:prSet/>
      <dgm:spPr/>
      <dgm:t>
        <a:bodyPr/>
        <a:lstStyle/>
        <a:p>
          <a:endParaRPr lang="ru-RU" sz="1400"/>
        </a:p>
      </dgm:t>
    </dgm:pt>
    <dgm:pt modelId="{DF96F130-B3D0-4691-9A12-E87297C471C4}" type="sibTrans" cxnId="{0FAA8B4F-CED3-49AF-801C-F3FAAC22BC33}">
      <dgm:prSet/>
      <dgm:spPr/>
      <dgm:t>
        <a:bodyPr/>
        <a:lstStyle/>
        <a:p>
          <a:endParaRPr lang="ru-RU" sz="1400"/>
        </a:p>
      </dgm:t>
    </dgm:pt>
    <dgm:pt modelId="{A83A03F9-5020-4BE8-A950-93D10230CE9B}">
      <dgm:prSet phldrT="[Текст]"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накопление и обогащение двигательного опыта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C6F97F9-D65C-47CB-87F4-7A5193E269A0}" type="parTrans" cxnId="{C92AB9F2-E03F-4974-87D2-B1C7BED3E02D}">
      <dgm:prSet/>
      <dgm:spPr/>
      <dgm:t>
        <a:bodyPr/>
        <a:lstStyle/>
        <a:p>
          <a:endParaRPr lang="ru-RU" sz="1400"/>
        </a:p>
      </dgm:t>
    </dgm:pt>
    <dgm:pt modelId="{6E3C1F62-457F-4D1F-8811-E4E8F2594169}" type="sibTrans" cxnId="{C92AB9F2-E03F-4974-87D2-B1C7BED3E02D}">
      <dgm:prSet/>
      <dgm:spPr/>
      <dgm:t>
        <a:bodyPr/>
        <a:lstStyle/>
        <a:p>
          <a:endParaRPr lang="ru-RU" sz="1400"/>
        </a:p>
      </dgm:t>
    </dgm:pt>
    <dgm:pt modelId="{FAC14373-294F-4CE6-A4EA-9DE00B50182B}">
      <dgm:prSet phldrT="[Текст]" custT="1"/>
      <dgm:spPr/>
      <dgm:t>
        <a:bodyPr/>
        <a:lstStyle/>
        <a:p>
          <a:pPr rtl="0"/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потребности в двигательной активности и физическом совершенствовании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8CE7770-3486-4438-956E-8B797BE4936D}" type="parTrans" cxnId="{A44029F0-48CB-4DE5-B405-EEC83E312B4D}">
      <dgm:prSet/>
      <dgm:spPr/>
      <dgm:t>
        <a:bodyPr/>
        <a:lstStyle/>
        <a:p>
          <a:endParaRPr lang="ru-RU" sz="1400"/>
        </a:p>
      </dgm:t>
    </dgm:pt>
    <dgm:pt modelId="{8D6C4C46-A0A3-44C9-9288-DE0D126EF4D7}" type="sibTrans" cxnId="{A44029F0-48CB-4DE5-B405-EEC83E312B4D}">
      <dgm:prSet/>
      <dgm:spPr/>
      <dgm:t>
        <a:bodyPr/>
        <a:lstStyle/>
        <a:p>
          <a:endParaRPr lang="ru-RU" sz="1400"/>
        </a:p>
      </dgm:t>
    </dgm:pt>
    <dgm:pt modelId="{2858AEE3-8260-4412-96AD-60AAF17440E4}">
      <dgm:prSet custT="1"/>
      <dgm:spPr/>
      <dgm:t>
        <a:bodyPr/>
        <a:lstStyle/>
        <a:p>
          <a:r>
            <a: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жизненно необходимых двигательных умений и навыков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1BAC453-AB6B-47B4-A0F9-818F506AE802}" type="parTrans" cxnId="{99D626C1-F2D1-49D7-B314-E57703EB1B54}">
      <dgm:prSet/>
      <dgm:spPr/>
      <dgm:t>
        <a:bodyPr/>
        <a:lstStyle/>
        <a:p>
          <a:endParaRPr lang="ru-RU" sz="1400"/>
        </a:p>
      </dgm:t>
    </dgm:pt>
    <dgm:pt modelId="{B893DAB1-35C4-4F5C-AFB3-432D8D415FE4}" type="sibTrans" cxnId="{99D626C1-F2D1-49D7-B314-E57703EB1B54}">
      <dgm:prSet/>
      <dgm:spPr/>
      <dgm:t>
        <a:bodyPr/>
        <a:lstStyle/>
        <a:p>
          <a:endParaRPr lang="ru-RU" sz="1400"/>
        </a:p>
      </dgm:t>
    </dgm:pt>
    <dgm:pt modelId="{0750A62C-DECC-43F0-8E98-F4A1CB9F0502}" type="pres">
      <dgm:prSet presAssocID="{67DE5A5E-8B19-4D03-A618-535F084076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F388EB-8DCD-4526-AECA-CEF3EB2AC740}" type="pres">
      <dgm:prSet presAssocID="{6B8B77A3-7356-43F0-BF94-9A3A8369842E}" presName="parentLin" presStyleCnt="0"/>
      <dgm:spPr/>
    </dgm:pt>
    <dgm:pt modelId="{95B7578D-734D-4F22-A744-5298FB2645E6}" type="pres">
      <dgm:prSet presAssocID="{6B8B77A3-7356-43F0-BF94-9A3A8369842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D3AB0A37-09F2-49EA-956A-ACF99863AF8B}" type="pres">
      <dgm:prSet presAssocID="{6B8B77A3-7356-43F0-BF94-9A3A8369842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68F46-09DD-441D-B3F9-58E4EE0D2D51}" type="pres">
      <dgm:prSet presAssocID="{6B8B77A3-7356-43F0-BF94-9A3A8369842E}" presName="negativeSpace" presStyleCnt="0"/>
      <dgm:spPr/>
    </dgm:pt>
    <dgm:pt modelId="{978CF583-5FD6-4F19-92D4-21CFA4FFAAA0}" type="pres">
      <dgm:prSet presAssocID="{6B8B77A3-7356-43F0-BF94-9A3A8369842E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B22EC-1D98-4811-8FEF-9B7897383EAB}" type="pres">
      <dgm:prSet presAssocID="{D208B072-15F2-4E71-816D-8425A9CB4548}" presName="spaceBetweenRectangles" presStyleCnt="0"/>
      <dgm:spPr/>
    </dgm:pt>
    <dgm:pt modelId="{5AD6D414-CBBA-45D8-91E6-889CB2A4953F}" type="pres">
      <dgm:prSet presAssocID="{2858AEE3-8260-4412-96AD-60AAF17440E4}" presName="parentLin" presStyleCnt="0"/>
      <dgm:spPr/>
    </dgm:pt>
    <dgm:pt modelId="{8DEABBA9-6C41-41F0-8DC1-0F499DF72A14}" type="pres">
      <dgm:prSet presAssocID="{2858AEE3-8260-4412-96AD-60AAF17440E4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F067CDC6-13C8-4685-8FEA-8A6331385ED5}" type="pres">
      <dgm:prSet presAssocID="{2858AEE3-8260-4412-96AD-60AAF17440E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79F04-CC94-4CB3-81AB-FB4E9A452F29}" type="pres">
      <dgm:prSet presAssocID="{2858AEE3-8260-4412-96AD-60AAF17440E4}" presName="negativeSpace" presStyleCnt="0"/>
      <dgm:spPr/>
    </dgm:pt>
    <dgm:pt modelId="{A84C1CF5-857A-405C-A5B7-ACF59113F960}" type="pres">
      <dgm:prSet presAssocID="{2858AEE3-8260-4412-96AD-60AAF17440E4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3515-DE6D-44A5-A32A-0E3DA48C5A61}" type="pres">
      <dgm:prSet presAssocID="{B893DAB1-35C4-4F5C-AFB3-432D8D415FE4}" presName="spaceBetweenRectangles" presStyleCnt="0"/>
      <dgm:spPr/>
    </dgm:pt>
    <dgm:pt modelId="{645D15A2-3A23-46E7-BBAE-2919D2F59501}" type="pres">
      <dgm:prSet presAssocID="{EFB05729-4488-498C-8364-AEF32A24AEF8}" presName="parentLin" presStyleCnt="0"/>
      <dgm:spPr/>
    </dgm:pt>
    <dgm:pt modelId="{ED1D5019-5199-4EEC-B73D-842F6C4B8A56}" type="pres">
      <dgm:prSet presAssocID="{EFB05729-4488-498C-8364-AEF32A24AEF8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14705F52-533F-4627-907B-D333925E0757}" type="pres">
      <dgm:prSet presAssocID="{EFB05729-4488-498C-8364-AEF32A24AEF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9F861-304F-42FA-8223-366D0DDB531E}" type="pres">
      <dgm:prSet presAssocID="{EFB05729-4488-498C-8364-AEF32A24AEF8}" presName="negativeSpace" presStyleCnt="0"/>
      <dgm:spPr/>
    </dgm:pt>
    <dgm:pt modelId="{E2FF872E-D524-447B-8407-C8B82341AFA5}" type="pres">
      <dgm:prSet presAssocID="{EFB05729-4488-498C-8364-AEF32A24AEF8}" presName="childText" presStyleLbl="conFgAcc1" presStyleIdx="2" presStyleCnt="8">
        <dgm:presLayoutVars>
          <dgm:bulletEnabled val="1"/>
        </dgm:presLayoutVars>
      </dgm:prSet>
      <dgm:spPr/>
    </dgm:pt>
    <dgm:pt modelId="{01DA6E44-530F-4DCC-AA9D-A0B04AB0A837}" type="pres">
      <dgm:prSet presAssocID="{5F4312B3-89BA-4C9D-B7AC-EDCECCD4B5CE}" presName="spaceBetweenRectangles" presStyleCnt="0"/>
      <dgm:spPr/>
    </dgm:pt>
    <dgm:pt modelId="{1215B5D2-DA28-4640-A59F-2D72A50AE59F}" type="pres">
      <dgm:prSet presAssocID="{8AF5E8DE-F214-45E1-847E-93D04B1DDD39}" presName="parentLin" presStyleCnt="0"/>
      <dgm:spPr/>
    </dgm:pt>
    <dgm:pt modelId="{ECFDECC5-B77A-4527-9F83-61E5D64ABF9D}" type="pres">
      <dgm:prSet presAssocID="{8AF5E8DE-F214-45E1-847E-93D04B1DDD39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91728F51-51DB-4D50-A885-ACC5496E126F}" type="pres">
      <dgm:prSet presAssocID="{8AF5E8DE-F214-45E1-847E-93D04B1DDD39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1E9FB-F070-4750-96FD-5D8267281806}" type="pres">
      <dgm:prSet presAssocID="{8AF5E8DE-F214-45E1-847E-93D04B1DDD39}" presName="negativeSpace" presStyleCnt="0"/>
      <dgm:spPr/>
    </dgm:pt>
    <dgm:pt modelId="{45D923D7-FFF2-425D-91F9-40848404C7D0}" type="pres">
      <dgm:prSet presAssocID="{8AF5E8DE-F214-45E1-847E-93D04B1DDD39}" presName="childText" presStyleLbl="conFgAcc1" presStyleIdx="3" presStyleCnt="8">
        <dgm:presLayoutVars>
          <dgm:bulletEnabled val="1"/>
        </dgm:presLayoutVars>
      </dgm:prSet>
      <dgm:spPr/>
    </dgm:pt>
    <dgm:pt modelId="{373B493D-6865-41E5-A5D9-B072FBA09BF5}" type="pres">
      <dgm:prSet presAssocID="{AABCCB96-5108-47B8-A91A-F329678516C1}" presName="spaceBetweenRectangles" presStyleCnt="0"/>
      <dgm:spPr/>
    </dgm:pt>
    <dgm:pt modelId="{2415A767-AFDB-4397-A37E-A2D16C0CA16F}" type="pres">
      <dgm:prSet presAssocID="{F66C2B16-3BCA-4968-BCF9-95A6704750AF}" presName="parentLin" presStyleCnt="0"/>
      <dgm:spPr/>
    </dgm:pt>
    <dgm:pt modelId="{46BE33F9-FC7D-42C7-AEE3-931A7504517A}" type="pres">
      <dgm:prSet presAssocID="{F66C2B16-3BCA-4968-BCF9-95A6704750AF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1F93255E-5D9F-44F3-9683-7374F5E5507E}" type="pres">
      <dgm:prSet presAssocID="{F66C2B16-3BCA-4968-BCF9-95A6704750A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36A3C-18DF-4A49-9994-BA1BEC29D19D}" type="pres">
      <dgm:prSet presAssocID="{F66C2B16-3BCA-4968-BCF9-95A6704750AF}" presName="negativeSpace" presStyleCnt="0"/>
      <dgm:spPr/>
    </dgm:pt>
    <dgm:pt modelId="{FB0D602C-91E8-41D7-B66F-3CCEEE8AD299}" type="pres">
      <dgm:prSet presAssocID="{F66C2B16-3BCA-4968-BCF9-95A6704750AF}" presName="childText" presStyleLbl="conFgAcc1" presStyleIdx="4" presStyleCnt="8">
        <dgm:presLayoutVars>
          <dgm:bulletEnabled val="1"/>
        </dgm:presLayoutVars>
      </dgm:prSet>
      <dgm:spPr/>
    </dgm:pt>
    <dgm:pt modelId="{EDD2F06A-8858-4070-91DA-11F411947BD7}" type="pres">
      <dgm:prSet presAssocID="{9E3AA2B3-3A1E-4EDD-9C1F-F11729771F15}" presName="spaceBetweenRectangles" presStyleCnt="0"/>
      <dgm:spPr/>
    </dgm:pt>
    <dgm:pt modelId="{0EEF2A6A-01E0-4D76-94A3-4C37B24956A1}" type="pres">
      <dgm:prSet presAssocID="{58A80279-F1B8-4E0C-9FE4-A7A42A04C508}" presName="parentLin" presStyleCnt="0"/>
      <dgm:spPr/>
    </dgm:pt>
    <dgm:pt modelId="{09BD1E57-B235-4582-B775-1B2AF3B2290F}" type="pres">
      <dgm:prSet presAssocID="{58A80279-F1B8-4E0C-9FE4-A7A42A04C508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20AE7CF-1623-4C54-AD36-CBAC94500DF5}" type="pres">
      <dgm:prSet presAssocID="{58A80279-F1B8-4E0C-9FE4-A7A42A04C50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596D7-BA68-436E-BF11-9BB233A31B8C}" type="pres">
      <dgm:prSet presAssocID="{58A80279-F1B8-4E0C-9FE4-A7A42A04C508}" presName="negativeSpace" presStyleCnt="0"/>
      <dgm:spPr/>
    </dgm:pt>
    <dgm:pt modelId="{AAED2D3B-2D58-454B-A257-8476B5DC9DA9}" type="pres">
      <dgm:prSet presAssocID="{58A80279-F1B8-4E0C-9FE4-A7A42A04C508}" presName="childText" presStyleLbl="conFgAcc1" presStyleIdx="5" presStyleCnt="8">
        <dgm:presLayoutVars>
          <dgm:bulletEnabled val="1"/>
        </dgm:presLayoutVars>
      </dgm:prSet>
      <dgm:spPr/>
    </dgm:pt>
    <dgm:pt modelId="{719FA34D-D848-45AF-90FA-B99AB8BF1DB1}" type="pres">
      <dgm:prSet presAssocID="{DF96F130-B3D0-4691-9A12-E87297C471C4}" presName="spaceBetweenRectangles" presStyleCnt="0"/>
      <dgm:spPr/>
    </dgm:pt>
    <dgm:pt modelId="{083B8A71-4B76-41A6-A9C2-5FF6834BE0C2}" type="pres">
      <dgm:prSet presAssocID="{A83A03F9-5020-4BE8-A950-93D10230CE9B}" presName="parentLin" presStyleCnt="0"/>
      <dgm:spPr/>
    </dgm:pt>
    <dgm:pt modelId="{403E2912-51E9-4413-8667-9A488FEFD9FE}" type="pres">
      <dgm:prSet presAssocID="{A83A03F9-5020-4BE8-A950-93D10230CE9B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25321D2B-E2AA-4F2F-AA96-DF64F6EC93B2}" type="pres">
      <dgm:prSet presAssocID="{A83A03F9-5020-4BE8-A950-93D10230CE9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9CCA-1E57-495D-BC16-D8CD2EAA0214}" type="pres">
      <dgm:prSet presAssocID="{A83A03F9-5020-4BE8-A950-93D10230CE9B}" presName="negativeSpace" presStyleCnt="0"/>
      <dgm:spPr/>
    </dgm:pt>
    <dgm:pt modelId="{3CA19B4F-EA06-4EA0-BD70-D5209A6A16E7}" type="pres">
      <dgm:prSet presAssocID="{A83A03F9-5020-4BE8-A950-93D10230CE9B}" presName="childText" presStyleLbl="conFgAcc1" presStyleIdx="6" presStyleCnt="8">
        <dgm:presLayoutVars>
          <dgm:bulletEnabled val="1"/>
        </dgm:presLayoutVars>
      </dgm:prSet>
      <dgm:spPr/>
    </dgm:pt>
    <dgm:pt modelId="{CDC1CE6E-42DF-4D29-86A2-29641E386A53}" type="pres">
      <dgm:prSet presAssocID="{6E3C1F62-457F-4D1F-8811-E4E8F2594169}" presName="spaceBetweenRectangles" presStyleCnt="0"/>
      <dgm:spPr/>
    </dgm:pt>
    <dgm:pt modelId="{B1335D08-1ECC-43AE-B70A-D5DB6AD7B7E9}" type="pres">
      <dgm:prSet presAssocID="{FAC14373-294F-4CE6-A4EA-9DE00B50182B}" presName="parentLin" presStyleCnt="0"/>
      <dgm:spPr/>
    </dgm:pt>
    <dgm:pt modelId="{028186CF-EE14-4BBC-AD60-CD716B0072E8}" type="pres">
      <dgm:prSet presAssocID="{FAC14373-294F-4CE6-A4EA-9DE00B50182B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4261C892-1560-4CA1-80AB-03CC6EC2E302}" type="pres">
      <dgm:prSet presAssocID="{FAC14373-294F-4CE6-A4EA-9DE00B50182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7136F-5F76-464D-8DC0-BABF64C77FE6}" type="pres">
      <dgm:prSet presAssocID="{FAC14373-294F-4CE6-A4EA-9DE00B50182B}" presName="negativeSpace" presStyleCnt="0"/>
      <dgm:spPr/>
    </dgm:pt>
    <dgm:pt modelId="{5D7D0E14-175A-4783-9443-70A6A0FCE6C5}" type="pres">
      <dgm:prSet presAssocID="{FAC14373-294F-4CE6-A4EA-9DE00B50182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1F5BDE64-E449-43C1-A90E-9446B984DC36}" type="presOf" srcId="{A83A03F9-5020-4BE8-A950-93D10230CE9B}" destId="{25321D2B-E2AA-4F2F-AA96-DF64F6EC93B2}" srcOrd="1" destOrd="0" presId="urn:microsoft.com/office/officeart/2005/8/layout/list1"/>
    <dgm:cxn modelId="{7230DD39-E8E3-4A2A-9F47-8A5E21E7B82E}" srcId="{67DE5A5E-8B19-4D03-A618-535F0840769B}" destId="{6B8B77A3-7356-43F0-BF94-9A3A8369842E}" srcOrd="0" destOrd="0" parTransId="{E864AF7B-77C5-414B-9ECF-6781A29F93B5}" sibTransId="{D208B072-15F2-4E71-816D-8425A9CB4548}"/>
    <dgm:cxn modelId="{8C0F619E-668D-49FE-B6A4-230A1B659E57}" srcId="{67DE5A5E-8B19-4D03-A618-535F0840769B}" destId="{EFB05729-4488-498C-8364-AEF32A24AEF8}" srcOrd="2" destOrd="0" parTransId="{49F5F8F9-83E4-4FEF-A587-BA333625D8C6}" sibTransId="{5F4312B3-89BA-4C9D-B7AC-EDCECCD4B5CE}"/>
    <dgm:cxn modelId="{020B98CF-26C1-4E5C-99A4-0EF6026A7277}" type="presOf" srcId="{67DE5A5E-8B19-4D03-A618-535F0840769B}" destId="{0750A62C-DECC-43F0-8E98-F4A1CB9F0502}" srcOrd="0" destOrd="0" presId="urn:microsoft.com/office/officeart/2005/8/layout/list1"/>
    <dgm:cxn modelId="{736CDACC-FB1F-463A-A2CC-6668620D7C19}" type="presOf" srcId="{FAC14373-294F-4CE6-A4EA-9DE00B50182B}" destId="{028186CF-EE14-4BBC-AD60-CD716B0072E8}" srcOrd="0" destOrd="0" presId="urn:microsoft.com/office/officeart/2005/8/layout/list1"/>
    <dgm:cxn modelId="{1FE81577-E392-4881-928B-23B5EA297158}" type="presOf" srcId="{6B8B77A3-7356-43F0-BF94-9A3A8369842E}" destId="{D3AB0A37-09F2-49EA-956A-ACF99863AF8B}" srcOrd="1" destOrd="0" presId="urn:microsoft.com/office/officeart/2005/8/layout/list1"/>
    <dgm:cxn modelId="{C7091DBE-6961-46AF-B7AE-DCFDB99958A7}" type="presOf" srcId="{8AF5E8DE-F214-45E1-847E-93D04B1DDD39}" destId="{91728F51-51DB-4D50-A885-ACC5496E126F}" srcOrd="1" destOrd="0" presId="urn:microsoft.com/office/officeart/2005/8/layout/list1"/>
    <dgm:cxn modelId="{130D7E48-BB97-41D6-8E17-892835395924}" type="presOf" srcId="{EFB05729-4488-498C-8364-AEF32A24AEF8}" destId="{14705F52-533F-4627-907B-D333925E0757}" srcOrd="1" destOrd="0" presId="urn:microsoft.com/office/officeart/2005/8/layout/list1"/>
    <dgm:cxn modelId="{1AE1B3D4-8405-4EA2-B39C-5E55D21AA532}" type="presOf" srcId="{6B8B77A3-7356-43F0-BF94-9A3A8369842E}" destId="{95B7578D-734D-4F22-A744-5298FB2645E6}" srcOrd="0" destOrd="0" presId="urn:microsoft.com/office/officeart/2005/8/layout/list1"/>
    <dgm:cxn modelId="{A44029F0-48CB-4DE5-B405-EEC83E312B4D}" srcId="{67DE5A5E-8B19-4D03-A618-535F0840769B}" destId="{FAC14373-294F-4CE6-A4EA-9DE00B50182B}" srcOrd="7" destOrd="0" parTransId="{98CE7770-3486-4438-956E-8B797BE4936D}" sibTransId="{8D6C4C46-A0A3-44C9-9288-DE0D126EF4D7}"/>
    <dgm:cxn modelId="{99D626C1-F2D1-49D7-B314-E57703EB1B54}" srcId="{67DE5A5E-8B19-4D03-A618-535F0840769B}" destId="{2858AEE3-8260-4412-96AD-60AAF17440E4}" srcOrd="1" destOrd="0" parTransId="{21BAC453-AB6B-47B4-A0F9-818F506AE802}" sibTransId="{B893DAB1-35C4-4F5C-AFB3-432D8D415FE4}"/>
    <dgm:cxn modelId="{D247BC9A-C9C8-4B8F-8254-F4D07745515D}" type="presOf" srcId="{EFB05729-4488-498C-8364-AEF32A24AEF8}" destId="{ED1D5019-5199-4EEC-B73D-842F6C4B8A56}" srcOrd="0" destOrd="0" presId="urn:microsoft.com/office/officeart/2005/8/layout/list1"/>
    <dgm:cxn modelId="{A70FB637-4C0B-4865-87D9-6D71D348F97A}" type="presOf" srcId="{8AF5E8DE-F214-45E1-847E-93D04B1DDD39}" destId="{ECFDECC5-B77A-4527-9F83-61E5D64ABF9D}" srcOrd="0" destOrd="0" presId="urn:microsoft.com/office/officeart/2005/8/layout/list1"/>
    <dgm:cxn modelId="{3C8A02A2-4B48-42EA-856C-B2BB805227BD}" type="presOf" srcId="{58A80279-F1B8-4E0C-9FE4-A7A42A04C508}" destId="{920AE7CF-1623-4C54-AD36-CBAC94500DF5}" srcOrd="1" destOrd="0" presId="urn:microsoft.com/office/officeart/2005/8/layout/list1"/>
    <dgm:cxn modelId="{6745DB8F-3807-47F0-BB2E-AA312DB30D95}" srcId="{67DE5A5E-8B19-4D03-A618-535F0840769B}" destId="{F66C2B16-3BCA-4968-BCF9-95A6704750AF}" srcOrd="4" destOrd="0" parTransId="{95131C37-8C94-45D9-A6C9-3D555AAC830D}" sibTransId="{9E3AA2B3-3A1E-4EDD-9C1F-F11729771F15}"/>
    <dgm:cxn modelId="{0FAA8B4F-CED3-49AF-801C-F3FAAC22BC33}" srcId="{67DE5A5E-8B19-4D03-A618-535F0840769B}" destId="{58A80279-F1B8-4E0C-9FE4-A7A42A04C508}" srcOrd="5" destOrd="0" parTransId="{A13255B3-8E21-47B9-A941-9C28F7B0AFCC}" sibTransId="{DF96F130-B3D0-4691-9A12-E87297C471C4}"/>
    <dgm:cxn modelId="{FD5F7E52-8338-4B8D-BBA8-12565BFBED79}" type="presOf" srcId="{F66C2B16-3BCA-4968-BCF9-95A6704750AF}" destId="{46BE33F9-FC7D-42C7-AEE3-931A7504517A}" srcOrd="0" destOrd="0" presId="urn:microsoft.com/office/officeart/2005/8/layout/list1"/>
    <dgm:cxn modelId="{4E9D97D5-DD3C-4160-B4BD-FABC4ED4BAB2}" type="presOf" srcId="{F66C2B16-3BCA-4968-BCF9-95A6704750AF}" destId="{1F93255E-5D9F-44F3-9683-7374F5E5507E}" srcOrd="1" destOrd="0" presId="urn:microsoft.com/office/officeart/2005/8/layout/list1"/>
    <dgm:cxn modelId="{FBDB77E7-9AB1-49EE-8755-D8348C375BAB}" srcId="{67DE5A5E-8B19-4D03-A618-535F0840769B}" destId="{8AF5E8DE-F214-45E1-847E-93D04B1DDD39}" srcOrd="3" destOrd="0" parTransId="{4F6FF9DC-0F7A-4E37-8D62-1F7953E936E9}" sibTransId="{AABCCB96-5108-47B8-A91A-F329678516C1}"/>
    <dgm:cxn modelId="{C6108943-13E1-412E-9B39-2E43A9A13729}" type="presOf" srcId="{58A80279-F1B8-4E0C-9FE4-A7A42A04C508}" destId="{09BD1E57-B235-4582-B775-1B2AF3B2290F}" srcOrd="0" destOrd="0" presId="urn:microsoft.com/office/officeart/2005/8/layout/list1"/>
    <dgm:cxn modelId="{9678A796-F336-4297-9FCB-A8F271FE4985}" type="presOf" srcId="{2858AEE3-8260-4412-96AD-60AAF17440E4}" destId="{F067CDC6-13C8-4685-8FEA-8A6331385ED5}" srcOrd="1" destOrd="0" presId="urn:microsoft.com/office/officeart/2005/8/layout/list1"/>
    <dgm:cxn modelId="{31759E47-E2A9-439D-8DFA-D044DF87FEDD}" type="presOf" srcId="{A83A03F9-5020-4BE8-A950-93D10230CE9B}" destId="{403E2912-51E9-4413-8667-9A488FEFD9FE}" srcOrd="0" destOrd="0" presId="urn:microsoft.com/office/officeart/2005/8/layout/list1"/>
    <dgm:cxn modelId="{C92AB9F2-E03F-4974-87D2-B1C7BED3E02D}" srcId="{67DE5A5E-8B19-4D03-A618-535F0840769B}" destId="{A83A03F9-5020-4BE8-A950-93D10230CE9B}" srcOrd="6" destOrd="0" parTransId="{2C6F97F9-D65C-47CB-87F4-7A5193E269A0}" sibTransId="{6E3C1F62-457F-4D1F-8811-E4E8F2594169}"/>
    <dgm:cxn modelId="{FB69A197-D427-42F6-82EA-E802D7DE7F28}" type="presOf" srcId="{2858AEE3-8260-4412-96AD-60AAF17440E4}" destId="{8DEABBA9-6C41-41F0-8DC1-0F499DF72A14}" srcOrd="0" destOrd="0" presId="urn:microsoft.com/office/officeart/2005/8/layout/list1"/>
    <dgm:cxn modelId="{EF384053-C48B-4016-AE45-F61FE22CA06E}" type="presOf" srcId="{FAC14373-294F-4CE6-A4EA-9DE00B50182B}" destId="{4261C892-1560-4CA1-80AB-03CC6EC2E302}" srcOrd="1" destOrd="0" presId="urn:microsoft.com/office/officeart/2005/8/layout/list1"/>
    <dgm:cxn modelId="{9E1C3368-4502-44DF-B05D-4DE14789C85E}" type="presParOf" srcId="{0750A62C-DECC-43F0-8E98-F4A1CB9F0502}" destId="{7DF388EB-8DCD-4526-AECA-CEF3EB2AC740}" srcOrd="0" destOrd="0" presId="urn:microsoft.com/office/officeart/2005/8/layout/list1"/>
    <dgm:cxn modelId="{54A4627E-3258-4818-B34A-6FC5C95B3767}" type="presParOf" srcId="{7DF388EB-8DCD-4526-AECA-CEF3EB2AC740}" destId="{95B7578D-734D-4F22-A744-5298FB2645E6}" srcOrd="0" destOrd="0" presId="urn:microsoft.com/office/officeart/2005/8/layout/list1"/>
    <dgm:cxn modelId="{5A3E308E-C0BA-48FF-9C4D-2A3CDCFA4E25}" type="presParOf" srcId="{7DF388EB-8DCD-4526-AECA-CEF3EB2AC740}" destId="{D3AB0A37-09F2-49EA-956A-ACF99863AF8B}" srcOrd="1" destOrd="0" presId="urn:microsoft.com/office/officeart/2005/8/layout/list1"/>
    <dgm:cxn modelId="{D3F76517-7BCC-4B7B-AFBA-424F2B5922A7}" type="presParOf" srcId="{0750A62C-DECC-43F0-8E98-F4A1CB9F0502}" destId="{32A68F46-09DD-441D-B3F9-58E4EE0D2D51}" srcOrd="1" destOrd="0" presId="urn:microsoft.com/office/officeart/2005/8/layout/list1"/>
    <dgm:cxn modelId="{5E342155-FDFE-4256-8A13-DB3DDE34A9E9}" type="presParOf" srcId="{0750A62C-DECC-43F0-8E98-F4A1CB9F0502}" destId="{978CF583-5FD6-4F19-92D4-21CFA4FFAAA0}" srcOrd="2" destOrd="0" presId="urn:microsoft.com/office/officeart/2005/8/layout/list1"/>
    <dgm:cxn modelId="{189F4105-C718-4884-8C64-996F4B7F422C}" type="presParOf" srcId="{0750A62C-DECC-43F0-8E98-F4A1CB9F0502}" destId="{8F5B22EC-1D98-4811-8FEF-9B7897383EAB}" srcOrd="3" destOrd="0" presId="urn:microsoft.com/office/officeart/2005/8/layout/list1"/>
    <dgm:cxn modelId="{D0739143-8A18-4B3C-BC56-819D4D43DEDB}" type="presParOf" srcId="{0750A62C-DECC-43F0-8E98-F4A1CB9F0502}" destId="{5AD6D414-CBBA-45D8-91E6-889CB2A4953F}" srcOrd="4" destOrd="0" presId="urn:microsoft.com/office/officeart/2005/8/layout/list1"/>
    <dgm:cxn modelId="{800391FB-F0DC-4DC5-B51E-07813D74EBB9}" type="presParOf" srcId="{5AD6D414-CBBA-45D8-91E6-889CB2A4953F}" destId="{8DEABBA9-6C41-41F0-8DC1-0F499DF72A14}" srcOrd="0" destOrd="0" presId="urn:microsoft.com/office/officeart/2005/8/layout/list1"/>
    <dgm:cxn modelId="{C41890DD-C6B9-4453-B667-7928919A12E0}" type="presParOf" srcId="{5AD6D414-CBBA-45D8-91E6-889CB2A4953F}" destId="{F067CDC6-13C8-4685-8FEA-8A6331385ED5}" srcOrd="1" destOrd="0" presId="urn:microsoft.com/office/officeart/2005/8/layout/list1"/>
    <dgm:cxn modelId="{0BBC9BAC-C845-4ABA-9469-91497A245606}" type="presParOf" srcId="{0750A62C-DECC-43F0-8E98-F4A1CB9F0502}" destId="{CEF79F04-CC94-4CB3-81AB-FB4E9A452F29}" srcOrd="5" destOrd="0" presId="urn:microsoft.com/office/officeart/2005/8/layout/list1"/>
    <dgm:cxn modelId="{EBC9F39C-2155-4938-BE8F-5BCFA6C18257}" type="presParOf" srcId="{0750A62C-DECC-43F0-8E98-F4A1CB9F0502}" destId="{A84C1CF5-857A-405C-A5B7-ACF59113F960}" srcOrd="6" destOrd="0" presId="urn:microsoft.com/office/officeart/2005/8/layout/list1"/>
    <dgm:cxn modelId="{70B8B788-A674-4CD8-9FBF-E6F98FBFD4BB}" type="presParOf" srcId="{0750A62C-DECC-43F0-8E98-F4A1CB9F0502}" destId="{FA913515-DE6D-44A5-A32A-0E3DA48C5A61}" srcOrd="7" destOrd="0" presId="urn:microsoft.com/office/officeart/2005/8/layout/list1"/>
    <dgm:cxn modelId="{52F59353-8266-41A2-911F-F127DFF84F9B}" type="presParOf" srcId="{0750A62C-DECC-43F0-8E98-F4A1CB9F0502}" destId="{645D15A2-3A23-46E7-BBAE-2919D2F59501}" srcOrd="8" destOrd="0" presId="urn:microsoft.com/office/officeart/2005/8/layout/list1"/>
    <dgm:cxn modelId="{9070B29B-A2A5-40B5-84A7-D7B72AFB5CA6}" type="presParOf" srcId="{645D15A2-3A23-46E7-BBAE-2919D2F59501}" destId="{ED1D5019-5199-4EEC-B73D-842F6C4B8A56}" srcOrd="0" destOrd="0" presId="urn:microsoft.com/office/officeart/2005/8/layout/list1"/>
    <dgm:cxn modelId="{4D606FBA-313D-4AD5-8D9E-65B351848F84}" type="presParOf" srcId="{645D15A2-3A23-46E7-BBAE-2919D2F59501}" destId="{14705F52-533F-4627-907B-D333925E0757}" srcOrd="1" destOrd="0" presId="urn:microsoft.com/office/officeart/2005/8/layout/list1"/>
    <dgm:cxn modelId="{B8CABBBF-340F-441F-823E-A7209E05B00C}" type="presParOf" srcId="{0750A62C-DECC-43F0-8E98-F4A1CB9F0502}" destId="{F1E9F861-304F-42FA-8223-366D0DDB531E}" srcOrd="9" destOrd="0" presId="urn:microsoft.com/office/officeart/2005/8/layout/list1"/>
    <dgm:cxn modelId="{443DA272-6950-4442-A81E-DD6D0EDE3743}" type="presParOf" srcId="{0750A62C-DECC-43F0-8E98-F4A1CB9F0502}" destId="{E2FF872E-D524-447B-8407-C8B82341AFA5}" srcOrd="10" destOrd="0" presId="urn:microsoft.com/office/officeart/2005/8/layout/list1"/>
    <dgm:cxn modelId="{8D1259D8-2DCF-47A4-ACAB-4910EB8A284B}" type="presParOf" srcId="{0750A62C-DECC-43F0-8E98-F4A1CB9F0502}" destId="{01DA6E44-530F-4DCC-AA9D-A0B04AB0A837}" srcOrd="11" destOrd="0" presId="urn:microsoft.com/office/officeart/2005/8/layout/list1"/>
    <dgm:cxn modelId="{09309B04-205F-4BE2-A205-41ECAEB5ED2E}" type="presParOf" srcId="{0750A62C-DECC-43F0-8E98-F4A1CB9F0502}" destId="{1215B5D2-DA28-4640-A59F-2D72A50AE59F}" srcOrd="12" destOrd="0" presId="urn:microsoft.com/office/officeart/2005/8/layout/list1"/>
    <dgm:cxn modelId="{8661B8D1-BBEE-4442-BD5A-033ED2B3BD12}" type="presParOf" srcId="{1215B5D2-DA28-4640-A59F-2D72A50AE59F}" destId="{ECFDECC5-B77A-4527-9F83-61E5D64ABF9D}" srcOrd="0" destOrd="0" presId="urn:microsoft.com/office/officeart/2005/8/layout/list1"/>
    <dgm:cxn modelId="{2A881545-2BDE-46AF-9D3A-CB1BFD341F2B}" type="presParOf" srcId="{1215B5D2-DA28-4640-A59F-2D72A50AE59F}" destId="{91728F51-51DB-4D50-A885-ACC5496E126F}" srcOrd="1" destOrd="0" presId="urn:microsoft.com/office/officeart/2005/8/layout/list1"/>
    <dgm:cxn modelId="{0D787033-AB62-4209-A83C-0C278BAB97FA}" type="presParOf" srcId="{0750A62C-DECC-43F0-8E98-F4A1CB9F0502}" destId="{CE81E9FB-F070-4750-96FD-5D8267281806}" srcOrd="13" destOrd="0" presId="urn:microsoft.com/office/officeart/2005/8/layout/list1"/>
    <dgm:cxn modelId="{15B8F8C1-049E-493E-AA27-80696FF8DE4E}" type="presParOf" srcId="{0750A62C-DECC-43F0-8E98-F4A1CB9F0502}" destId="{45D923D7-FFF2-425D-91F9-40848404C7D0}" srcOrd="14" destOrd="0" presId="urn:microsoft.com/office/officeart/2005/8/layout/list1"/>
    <dgm:cxn modelId="{86F87DC6-F484-484B-BD52-FDE1442CB37F}" type="presParOf" srcId="{0750A62C-DECC-43F0-8E98-F4A1CB9F0502}" destId="{373B493D-6865-41E5-A5D9-B072FBA09BF5}" srcOrd="15" destOrd="0" presId="urn:microsoft.com/office/officeart/2005/8/layout/list1"/>
    <dgm:cxn modelId="{4F4C94E9-294C-4179-8A6A-3ACEC91302A7}" type="presParOf" srcId="{0750A62C-DECC-43F0-8E98-F4A1CB9F0502}" destId="{2415A767-AFDB-4397-A37E-A2D16C0CA16F}" srcOrd="16" destOrd="0" presId="urn:microsoft.com/office/officeart/2005/8/layout/list1"/>
    <dgm:cxn modelId="{DE18206D-0159-4A01-BC01-C8BA5758148D}" type="presParOf" srcId="{2415A767-AFDB-4397-A37E-A2D16C0CA16F}" destId="{46BE33F9-FC7D-42C7-AEE3-931A7504517A}" srcOrd="0" destOrd="0" presId="urn:microsoft.com/office/officeart/2005/8/layout/list1"/>
    <dgm:cxn modelId="{AF4523DF-A978-44B3-8FE0-31EEE0F97790}" type="presParOf" srcId="{2415A767-AFDB-4397-A37E-A2D16C0CA16F}" destId="{1F93255E-5D9F-44F3-9683-7374F5E5507E}" srcOrd="1" destOrd="0" presId="urn:microsoft.com/office/officeart/2005/8/layout/list1"/>
    <dgm:cxn modelId="{3D4D6164-2930-41DF-B54E-F8CF1D4DD18A}" type="presParOf" srcId="{0750A62C-DECC-43F0-8E98-F4A1CB9F0502}" destId="{EF536A3C-18DF-4A49-9994-BA1BEC29D19D}" srcOrd="17" destOrd="0" presId="urn:microsoft.com/office/officeart/2005/8/layout/list1"/>
    <dgm:cxn modelId="{A1E45DFB-4733-4BFF-A19F-479C25A86A4B}" type="presParOf" srcId="{0750A62C-DECC-43F0-8E98-F4A1CB9F0502}" destId="{FB0D602C-91E8-41D7-B66F-3CCEEE8AD299}" srcOrd="18" destOrd="0" presId="urn:microsoft.com/office/officeart/2005/8/layout/list1"/>
    <dgm:cxn modelId="{0632DE00-E6B6-4FC1-BDB6-95AF256D5FE5}" type="presParOf" srcId="{0750A62C-DECC-43F0-8E98-F4A1CB9F0502}" destId="{EDD2F06A-8858-4070-91DA-11F411947BD7}" srcOrd="19" destOrd="0" presId="urn:microsoft.com/office/officeart/2005/8/layout/list1"/>
    <dgm:cxn modelId="{C6FC7F7E-FF61-40E7-81AB-DEA07DA3E690}" type="presParOf" srcId="{0750A62C-DECC-43F0-8E98-F4A1CB9F0502}" destId="{0EEF2A6A-01E0-4D76-94A3-4C37B24956A1}" srcOrd="20" destOrd="0" presId="urn:microsoft.com/office/officeart/2005/8/layout/list1"/>
    <dgm:cxn modelId="{541A65D8-D3E6-4B4C-A519-F3938DCDF544}" type="presParOf" srcId="{0EEF2A6A-01E0-4D76-94A3-4C37B24956A1}" destId="{09BD1E57-B235-4582-B775-1B2AF3B2290F}" srcOrd="0" destOrd="0" presId="urn:microsoft.com/office/officeart/2005/8/layout/list1"/>
    <dgm:cxn modelId="{5FF0CC87-63DE-4B26-BB18-15683280F205}" type="presParOf" srcId="{0EEF2A6A-01E0-4D76-94A3-4C37B24956A1}" destId="{920AE7CF-1623-4C54-AD36-CBAC94500DF5}" srcOrd="1" destOrd="0" presId="urn:microsoft.com/office/officeart/2005/8/layout/list1"/>
    <dgm:cxn modelId="{E40BB813-D87B-4221-9312-40648484CF72}" type="presParOf" srcId="{0750A62C-DECC-43F0-8E98-F4A1CB9F0502}" destId="{E34596D7-BA68-436E-BF11-9BB233A31B8C}" srcOrd="21" destOrd="0" presId="urn:microsoft.com/office/officeart/2005/8/layout/list1"/>
    <dgm:cxn modelId="{96C1F528-46F3-4678-8A74-72DCB098F7AD}" type="presParOf" srcId="{0750A62C-DECC-43F0-8E98-F4A1CB9F0502}" destId="{AAED2D3B-2D58-454B-A257-8476B5DC9DA9}" srcOrd="22" destOrd="0" presId="urn:microsoft.com/office/officeart/2005/8/layout/list1"/>
    <dgm:cxn modelId="{8E128E9E-CD18-4929-AFE2-873CFEB45AB5}" type="presParOf" srcId="{0750A62C-DECC-43F0-8E98-F4A1CB9F0502}" destId="{719FA34D-D848-45AF-90FA-B99AB8BF1DB1}" srcOrd="23" destOrd="0" presId="urn:microsoft.com/office/officeart/2005/8/layout/list1"/>
    <dgm:cxn modelId="{594DE824-42E5-4CE6-99F7-3DD35909C362}" type="presParOf" srcId="{0750A62C-DECC-43F0-8E98-F4A1CB9F0502}" destId="{083B8A71-4B76-41A6-A9C2-5FF6834BE0C2}" srcOrd="24" destOrd="0" presId="urn:microsoft.com/office/officeart/2005/8/layout/list1"/>
    <dgm:cxn modelId="{582CCE53-748A-406E-9E67-60390C5F489B}" type="presParOf" srcId="{083B8A71-4B76-41A6-A9C2-5FF6834BE0C2}" destId="{403E2912-51E9-4413-8667-9A488FEFD9FE}" srcOrd="0" destOrd="0" presId="urn:microsoft.com/office/officeart/2005/8/layout/list1"/>
    <dgm:cxn modelId="{69240F12-E6B7-4EFD-A16A-1F7AA173666D}" type="presParOf" srcId="{083B8A71-4B76-41A6-A9C2-5FF6834BE0C2}" destId="{25321D2B-E2AA-4F2F-AA96-DF64F6EC93B2}" srcOrd="1" destOrd="0" presId="urn:microsoft.com/office/officeart/2005/8/layout/list1"/>
    <dgm:cxn modelId="{677CE9FE-212C-42EE-B6D6-455E697F2325}" type="presParOf" srcId="{0750A62C-DECC-43F0-8E98-F4A1CB9F0502}" destId="{F5D19CCA-1E57-495D-BC16-D8CD2EAA0214}" srcOrd="25" destOrd="0" presId="urn:microsoft.com/office/officeart/2005/8/layout/list1"/>
    <dgm:cxn modelId="{316620F0-03B9-46EC-B5BF-23C084908136}" type="presParOf" srcId="{0750A62C-DECC-43F0-8E98-F4A1CB9F0502}" destId="{3CA19B4F-EA06-4EA0-BD70-D5209A6A16E7}" srcOrd="26" destOrd="0" presId="urn:microsoft.com/office/officeart/2005/8/layout/list1"/>
    <dgm:cxn modelId="{D007ABE6-2189-4EB3-97F9-9BC52E702F93}" type="presParOf" srcId="{0750A62C-DECC-43F0-8E98-F4A1CB9F0502}" destId="{CDC1CE6E-42DF-4D29-86A2-29641E386A53}" srcOrd="27" destOrd="0" presId="urn:microsoft.com/office/officeart/2005/8/layout/list1"/>
    <dgm:cxn modelId="{D199BC58-BFB7-449A-B289-E1DAAF79B817}" type="presParOf" srcId="{0750A62C-DECC-43F0-8E98-F4A1CB9F0502}" destId="{B1335D08-1ECC-43AE-B70A-D5DB6AD7B7E9}" srcOrd="28" destOrd="0" presId="urn:microsoft.com/office/officeart/2005/8/layout/list1"/>
    <dgm:cxn modelId="{B2739876-27D2-4BAF-9B90-3C73AE0DCD56}" type="presParOf" srcId="{B1335D08-1ECC-43AE-B70A-D5DB6AD7B7E9}" destId="{028186CF-EE14-4BBC-AD60-CD716B0072E8}" srcOrd="0" destOrd="0" presId="urn:microsoft.com/office/officeart/2005/8/layout/list1"/>
    <dgm:cxn modelId="{AEFF94D1-18F4-4D7C-9704-DA06EE7FA153}" type="presParOf" srcId="{B1335D08-1ECC-43AE-B70A-D5DB6AD7B7E9}" destId="{4261C892-1560-4CA1-80AB-03CC6EC2E302}" srcOrd="1" destOrd="0" presId="urn:microsoft.com/office/officeart/2005/8/layout/list1"/>
    <dgm:cxn modelId="{CB162594-ECEC-40CA-90FE-DCD2AC5727C3}" type="presParOf" srcId="{0750A62C-DECC-43F0-8E98-F4A1CB9F0502}" destId="{14F7136F-5F76-464D-8DC0-BABF64C77FE6}" srcOrd="29" destOrd="0" presId="urn:microsoft.com/office/officeart/2005/8/layout/list1"/>
    <dgm:cxn modelId="{99010D45-2D00-4459-B239-FF58718C57F8}" type="presParOf" srcId="{0750A62C-DECC-43F0-8E98-F4A1CB9F0502}" destId="{5D7D0E14-175A-4783-9443-70A6A0FCE6C5}" srcOrd="3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5536F-4599-4309-80B1-10CC8407A042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873E83-7A00-4FEF-B04B-3491FB93F025}">
      <dgm:prSet custT="1"/>
      <dgm:spPr/>
      <dgm:t>
        <a:bodyPr/>
        <a:lstStyle/>
        <a:p>
          <a:r>
            <a:rPr lang="ru-RU" sz="2000" dirty="0" smtClean="0"/>
            <a:t>Повышение компетенции родителей в физическом развитии и воспитании ребёнка</a:t>
          </a:r>
          <a:endParaRPr lang="ru-RU" sz="2000" dirty="0"/>
        </a:p>
      </dgm:t>
    </dgm:pt>
    <dgm:pt modelId="{28587033-5ADA-4F71-AD12-55C52C42BB24}" type="parTrans" cxnId="{5928B17D-F4F3-4302-9360-1603383D7DBE}">
      <dgm:prSet/>
      <dgm:spPr/>
      <dgm:t>
        <a:bodyPr/>
        <a:lstStyle/>
        <a:p>
          <a:endParaRPr lang="ru-RU"/>
        </a:p>
      </dgm:t>
    </dgm:pt>
    <dgm:pt modelId="{D485A87B-5B97-47FE-B8D4-D861B36D9AD4}" type="sibTrans" cxnId="{5928B17D-F4F3-4302-9360-1603383D7DBE}">
      <dgm:prSet/>
      <dgm:spPr/>
      <dgm:t>
        <a:bodyPr/>
        <a:lstStyle/>
        <a:p>
          <a:endParaRPr lang="ru-RU"/>
        </a:p>
      </dgm:t>
    </dgm:pt>
    <dgm:pt modelId="{16459BD6-C3A3-4A5D-AE03-48A2B20FC577}">
      <dgm:prSet custT="1"/>
      <dgm:spPr/>
      <dgm:t>
        <a:bodyPr/>
        <a:lstStyle/>
        <a:p>
          <a:r>
            <a:rPr lang="ru-RU" sz="2000" dirty="0" smtClean="0"/>
            <a:t>Приобщение родителей  к  участию в жизни детского сада через поиск и внедрение наиболее эффективных форм работы</a:t>
          </a:r>
          <a:endParaRPr lang="ru-RU" sz="2000" dirty="0"/>
        </a:p>
      </dgm:t>
    </dgm:pt>
    <dgm:pt modelId="{08FD525D-54DC-4C50-90D1-BA3B427E1B04}" type="parTrans" cxnId="{DD4BF293-D579-4A91-B515-0454F84DA647}">
      <dgm:prSet/>
      <dgm:spPr/>
      <dgm:t>
        <a:bodyPr/>
        <a:lstStyle/>
        <a:p>
          <a:endParaRPr lang="ru-RU"/>
        </a:p>
      </dgm:t>
    </dgm:pt>
    <dgm:pt modelId="{BC404D7A-9454-4FC8-BBB4-1BDF2BEE4C00}" type="sibTrans" cxnId="{DD4BF293-D579-4A91-B515-0454F84DA647}">
      <dgm:prSet/>
      <dgm:spPr/>
      <dgm:t>
        <a:bodyPr/>
        <a:lstStyle/>
        <a:p>
          <a:endParaRPr lang="ru-RU"/>
        </a:p>
      </dgm:t>
    </dgm:pt>
    <dgm:pt modelId="{5D304F76-887B-4133-9C70-44E849D339D1}">
      <dgm:prSet custT="1"/>
      <dgm:spPr/>
      <dgm:t>
        <a:bodyPr/>
        <a:lstStyle/>
        <a:p>
          <a:r>
            <a:rPr lang="ru-RU" sz="2000" dirty="0" smtClean="0"/>
            <a:t>Понятие и принятие индивидуальности ребёнка, доверие и уважение к нему, как к уникальной личности</a:t>
          </a:r>
          <a:endParaRPr lang="ru-RU" sz="2000" dirty="0"/>
        </a:p>
      </dgm:t>
    </dgm:pt>
    <dgm:pt modelId="{5F6338D0-EB68-4BE3-87A2-91C88EDE8774}" type="parTrans" cxnId="{C9613F94-7176-4F3E-8101-22FF5345775D}">
      <dgm:prSet/>
      <dgm:spPr/>
      <dgm:t>
        <a:bodyPr/>
        <a:lstStyle/>
        <a:p>
          <a:endParaRPr lang="ru-RU"/>
        </a:p>
      </dgm:t>
    </dgm:pt>
    <dgm:pt modelId="{5AD987BC-E313-4D84-838F-885D0EAC4062}" type="sibTrans" cxnId="{C9613F94-7176-4F3E-8101-22FF5345775D}">
      <dgm:prSet/>
      <dgm:spPr/>
      <dgm:t>
        <a:bodyPr/>
        <a:lstStyle/>
        <a:p>
          <a:endParaRPr lang="ru-RU"/>
        </a:p>
      </dgm:t>
    </dgm:pt>
    <dgm:pt modelId="{D17C88C5-B7F3-47FA-8B0A-673EF7E42658}" type="pres">
      <dgm:prSet presAssocID="{3025536F-4599-4309-80B1-10CC8407A042}" presName="linear" presStyleCnt="0">
        <dgm:presLayoutVars>
          <dgm:dir/>
          <dgm:animLvl val="lvl"/>
          <dgm:resizeHandles val="exact"/>
        </dgm:presLayoutVars>
      </dgm:prSet>
      <dgm:spPr/>
    </dgm:pt>
    <dgm:pt modelId="{F69A9CE1-76D9-4E8D-B8D9-95B5DBFF0996}" type="pres">
      <dgm:prSet presAssocID="{E7873E83-7A00-4FEF-B04B-3491FB93F025}" presName="parentLin" presStyleCnt="0"/>
      <dgm:spPr/>
    </dgm:pt>
    <dgm:pt modelId="{F8B8D5D4-04D4-4EB1-9090-57587D54BABB}" type="pres">
      <dgm:prSet presAssocID="{E7873E83-7A00-4FEF-B04B-3491FB93F025}" presName="parentLeftMargin" presStyleLbl="node1" presStyleIdx="0" presStyleCnt="3"/>
      <dgm:spPr/>
    </dgm:pt>
    <dgm:pt modelId="{2D631CD2-0B62-4A08-ACAB-0490E03AEBE0}" type="pres">
      <dgm:prSet presAssocID="{E7873E83-7A00-4FEF-B04B-3491FB93F025}" presName="parentText" presStyleLbl="node1" presStyleIdx="0" presStyleCnt="3" custScaleX="132724" custScaleY="706848" custLinFactNeighborX="-60010" custLinFactNeighborY="-96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0947C-F649-4DCC-AB22-B5C2BB7B0FED}" type="pres">
      <dgm:prSet presAssocID="{E7873E83-7A00-4FEF-B04B-3491FB93F025}" presName="negativeSpace" presStyleCnt="0"/>
      <dgm:spPr/>
    </dgm:pt>
    <dgm:pt modelId="{95F6C318-67E0-4528-A030-741BF49D54C1}" type="pres">
      <dgm:prSet presAssocID="{E7873E83-7A00-4FEF-B04B-3491FB93F025}" presName="childText" presStyleLbl="conFgAcc1" presStyleIdx="0" presStyleCnt="3">
        <dgm:presLayoutVars>
          <dgm:bulletEnabled val="1"/>
        </dgm:presLayoutVars>
      </dgm:prSet>
      <dgm:spPr/>
    </dgm:pt>
    <dgm:pt modelId="{C5B4819E-196F-480A-8EB6-5803D8E740E9}" type="pres">
      <dgm:prSet presAssocID="{D485A87B-5B97-47FE-B8D4-D861B36D9AD4}" presName="spaceBetweenRectangles" presStyleCnt="0"/>
      <dgm:spPr/>
    </dgm:pt>
    <dgm:pt modelId="{4EA5725A-4293-4FDA-AF19-60DF0C52F367}" type="pres">
      <dgm:prSet presAssocID="{5D304F76-887B-4133-9C70-44E849D339D1}" presName="parentLin" presStyleCnt="0"/>
      <dgm:spPr/>
    </dgm:pt>
    <dgm:pt modelId="{6F55C033-4D54-4305-8635-7EB7F5DA1761}" type="pres">
      <dgm:prSet presAssocID="{5D304F76-887B-4133-9C70-44E849D339D1}" presName="parentLeftMargin" presStyleLbl="node1" presStyleIdx="0" presStyleCnt="3"/>
      <dgm:spPr/>
    </dgm:pt>
    <dgm:pt modelId="{5365A84D-6DBA-4A6D-B766-B958153D7097}" type="pres">
      <dgm:prSet presAssocID="{5D304F76-887B-4133-9C70-44E849D339D1}" presName="parentText" presStyleLbl="node1" presStyleIdx="1" presStyleCnt="3" custScaleX="133451" custScaleY="647579" custLinFactNeighborX="-58121" custLinFactNeighborY="-345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20A90-AFDF-49DB-B694-666FF461717F}" type="pres">
      <dgm:prSet presAssocID="{5D304F76-887B-4133-9C70-44E849D339D1}" presName="negativeSpace" presStyleCnt="0"/>
      <dgm:spPr/>
    </dgm:pt>
    <dgm:pt modelId="{2CD2FAD6-A344-430A-AB71-EA190ED7E2A6}" type="pres">
      <dgm:prSet presAssocID="{5D304F76-887B-4133-9C70-44E849D339D1}" presName="childText" presStyleLbl="conFgAcc1" presStyleIdx="1" presStyleCnt="3">
        <dgm:presLayoutVars>
          <dgm:bulletEnabled val="1"/>
        </dgm:presLayoutVars>
      </dgm:prSet>
      <dgm:spPr/>
    </dgm:pt>
    <dgm:pt modelId="{FE3213A4-7BAD-4352-AF08-AF2F3751B493}" type="pres">
      <dgm:prSet presAssocID="{5AD987BC-E313-4D84-838F-885D0EAC4062}" presName="spaceBetweenRectangles" presStyleCnt="0"/>
      <dgm:spPr/>
    </dgm:pt>
    <dgm:pt modelId="{7C13914A-95FC-44BA-ADD1-6F21DA9D0E73}" type="pres">
      <dgm:prSet presAssocID="{16459BD6-C3A3-4A5D-AE03-48A2B20FC577}" presName="parentLin" presStyleCnt="0"/>
      <dgm:spPr/>
    </dgm:pt>
    <dgm:pt modelId="{F500140C-E608-409D-8034-1F8B8CF20A24}" type="pres">
      <dgm:prSet presAssocID="{16459BD6-C3A3-4A5D-AE03-48A2B20FC577}" presName="parentLeftMargin" presStyleLbl="node1" presStyleIdx="1" presStyleCnt="3"/>
      <dgm:spPr/>
    </dgm:pt>
    <dgm:pt modelId="{F9E978D4-0C37-468A-AE48-D85B6A92C92C}" type="pres">
      <dgm:prSet presAssocID="{16459BD6-C3A3-4A5D-AE03-48A2B20FC577}" presName="parentText" presStyleLbl="node1" presStyleIdx="2" presStyleCnt="3" custScaleX="134624" custScaleY="653978" custLinFactNeighborX="-58121" custLinFactNeighborY="-97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884B5-B8E3-4C63-B9B1-24DBCDA480EF}" type="pres">
      <dgm:prSet presAssocID="{16459BD6-C3A3-4A5D-AE03-48A2B20FC577}" presName="negativeSpace" presStyleCnt="0"/>
      <dgm:spPr/>
    </dgm:pt>
    <dgm:pt modelId="{0DBDD7A3-F531-4221-A698-F9783363BC8C}" type="pres">
      <dgm:prSet presAssocID="{16459BD6-C3A3-4A5D-AE03-48A2B20FC57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9388C92-1A6E-4705-AC61-E036AE6ACADE}" type="presOf" srcId="{E7873E83-7A00-4FEF-B04B-3491FB93F025}" destId="{F8B8D5D4-04D4-4EB1-9090-57587D54BABB}" srcOrd="0" destOrd="0" presId="urn:microsoft.com/office/officeart/2005/8/layout/list1"/>
    <dgm:cxn modelId="{918D5C9F-50CA-41CB-AFB2-CDD01F278018}" type="presOf" srcId="{16459BD6-C3A3-4A5D-AE03-48A2B20FC577}" destId="{F500140C-E608-409D-8034-1F8B8CF20A24}" srcOrd="0" destOrd="0" presId="urn:microsoft.com/office/officeart/2005/8/layout/list1"/>
    <dgm:cxn modelId="{086BC779-6335-4461-A793-D5C4DAF7959D}" type="presOf" srcId="{E7873E83-7A00-4FEF-B04B-3491FB93F025}" destId="{2D631CD2-0B62-4A08-ACAB-0490E03AEBE0}" srcOrd="1" destOrd="0" presId="urn:microsoft.com/office/officeart/2005/8/layout/list1"/>
    <dgm:cxn modelId="{DD4BF293-D579-4A91-B515-0454F84DA647}" srcId="{3025536F-4599-4309-80B1-10CC8407A042}" destId="{16459BD6-C3A3-4A5D-AE03-48A2B20FC577}" srcOrd="2" destOrd="0" parTransId="{08FD525D-54DC-4C50-90D1-BA3B427E1B04}" sibTransId="{BC404D7A-9454-4FC8-BBB4-1BDF2BEE4C00}"/>
    <dgm:cxn modelId="{3404C4EB-51CD-483D-BF99-E2939EE2D6F0}" type="presOf" srcId="{5D304F76-887B-4133-9C70-44E849D339D1}" destId="{5365A84D-6DBA-4A6D-B766-B958153D7097}" srcOrd="1" destOrd="0" presId="urn:microsoft.com/office/officeart/2005/8/layout/list1"/>
    <dgm:cxn modelId="{F52F8219-A32B-4792-BBBA-60C52F5F2085}" type="presOf" srcId="{5D304F76-887B-4133-9C70-44E849D339D1}" destId="{6F55C033-4D54-4305-8635-7EB7F5DA1761}" srcOrd="0" destOrd="0" presId="urn:microsoft.com/office/officeart/2005/8/layout/list1"/>
    <dgm:cxn modelId="{5928B17D-F4F3-4302-9360-1603383D7DBE}" srcId="{3025536F-4599-4309-80B1-10CC8407A042}" destId="{E7873E83-7A00-4FEF-B04B-3491FB93F025}" srcOrd="0" destOrd="0" parTransId="{28587033-5ADA-4F71-AD12-55C52C42BB24}" sibTransId="{D485A87B-5B97-47FE-B8D4-D861B36D9AD4}"/>
    <dgm:cxn modelId="{C9613F94-7176-4F3E-8101-22FF5345775D}" srcId="{3025536F-4599-4309-80B1-10CC8407A042}" destId="{5D304F76-887B-4133-9C70-44E849D339D1}" srcOrd="1" destOrd="0" parTransId="{5F6338D0-EB68-4BE3-87A2-91C88EDE8774}" sibTransId="{5AD987BC-E313-4D84-838F-885D0EAC4062}"/>
    <dgm:cxn modelId="{6649AC12-F925-45BB-B7FB-4E1E819A4883}" type="presOf" srcId="{3025536F-4599-4309-80B1-10CC8407A042}" destId="{D17C88C5-B7F3-47FA-8B0A-673EF7E42658}" srcOrd="0" destOrd="0" presId="urn:microsoft.com/office/officeart/2005/8/layout/list1"/>
    <dgm:cxn modelId="{9FA5611B-58C2-464D-BC72-FC488056E8F7}" type="presOf" srcId="{16459BD6-C3A3-4A5D-AE03-48A2B20FC577}" destId="{F9E978D4-0C37-468A-AE48-D85B6A92C92C}" srcOrd="1" destOrd="0" presId="urn:microsoft.com/office/officeart/2005/8/layout/list1"/>
    <dgm:cxn modelId="{C991F790-09B2-4B9E-B612-EDFCFB2C5A77}" type="presParOf" srcId="{D17C88C5-B7F3-47FA-8B0A-673EF7E42658}" destId="{F69A9CE1-76D9-4E8D-B8D9-95B5DBFF0996}" srcOrd="0" destOrd="0" presId="urn:microsoft.com/office/officeart/2005/8/layout/list1"/>
    <dgm:cxn modelId="{092897C4-CE64-4A15-A34B-5C5DFCA98B8A}" type="presParOf" srcId="{F69A9CE1-76D9-4E8D-B8D9-95B5DBFF0996}" destId="{F8B8D5D4-04D4-4EB1-9090-57587D54BABB}" srcOrd="0" destOrd="0" presId="urn:microsoft.com/office/officeart/2005/8/layout/list1"/>
    <dgm:cxn modelId="{820FFA9C-E86F-408C-A920-8A5C39311AB1}" type="presParOf" srcId="{F69A9CE1-76D9-4E8D-B8D9-95B5DBFF0996}" destId="{2D631CD2-0B62-4A08-ACAB-0490E03AEBE0}" srcOrd="1" destOrd="0" presId="urn:microsoft.com/office/officeart/2005/8/layout/list1"/>
    <dgm:cxn modelId="{5346019C-F986-49F6-9533-987B666CB25E}" type="presParOf" srcId="{D17C88C5-B7F3-47FA-8B0A-673EF7E42658}" destId="{8E10947C-F649-4DCC-AB22-B5C2BB7B0FED}" srcOrd="1" destOrd="0" presId="urn:microsoft.com/office/officeart/2005/8/layout/list1"/>
    <dgm:cxn modelId="{A3BCD9BE-E193-4AD5-922F-473702D19F44}" type="presParOf" srcId="{D17C88C5-B7F3-47FA-8B0A-673EF7E42658}" destId="{95F6C318-67E0-4528-A030-741BF49D54C1}" srcOrd="2" destOrd="0" presId="urn:microsoft.com/office/officeart/2005/8/layout/list1"/>
    <dgm:cxn modelId="{D3D6B2A2-9E33-4A36-A6BB-D8DEDF125ECB}" type="presParOf" srcId="{D17C88C5-B7F3-47FA-8B0A-673EF7E42658}" destId="{C5B4819E-196F-480A-8EB6-5803D8E740E9}" srcOrd="3" destOrd="0" presId="urn:microsoft.com/office/officeart/2005/8/layout/list1"/>
    <dgm:cxn modelId="{26A39658-9467-4B3A-9A6E-138F6E0506FE}" type="presParOf" srcId="{D17C88C5-B7F3-47FA-8B0A-673EF7E42658}" destId="{4EA5725A-4293-4FDA-AF19-60DF0C52F367}" srcOrd="4" destOrd="0" presId="urn:microsoft.com/office/officeart/2005/8/layout/list1"/>
    <dgm:cxn modelId="{AAE8E88D-96C4-4F32-8848-30ED25D03CCC}" type="presParOf" srcId="{4EA5725A-4293-4FDA-AF19-60DF0C52F367}" destId="{6F55C033-4D54-4305-8635-7EB7F5DA1761}" srcOrd="0" destOrd="0" presId="urn:microsoft.com/office/officeart/2005/8/layout/list1"/>
    <dgm:cxn modelId="{EC08D125-EAC9-42E5-A7E5-CFE2597BC978}" type="presParOf" srcId="{4EA5725A-4293-4FDA-AF19-60DF0C52F367}" destId="{5365A84D-6DBA-4A6D-B766-B958153D7097}" srcOrd="1" destOrd="0" presId="urn:microsoft.com/office/officeart/2005/8/layout/list1"/>
    <dgm:cxn modelId="{AD13FFB1-F4EB-4782-BBC8-D6808D2DD6B7}" type="presParOf" srcId="{D17C88C5-B7F3-47FA-8B0A-673EF7E42658}" destId="{03920A90-AFDF-49DB-B694-666FF461717F}" srcOrd="5" destOrd="0" presId="urn:microsoft.com/office/officeart/2005/8/layout/list1"/>
    <dgm:cxn modelId="{F377C135-1710-46D9-8548-E77359C0CE85}" type="presParOf" srcId="{D17C88C5-B7F3-47FA-8B0A-673EF7E42658}" destId="{2CD2FAD6-A344-430A-AB71-EA190ED7E2A6}" srcOrd="6" destOrd="0" presId="urn:microsoft.com/office/officeart/2005/8/layout/list1"/>
    <dgm:cxn modelId="{D590F121-4547-4BF4-B0E0-F54545EA0471}" type="presParOf" srcId="{D17C88C5-B7F3-47FA-8B0A-673EF7E42658}" destId="{FE3213A4-7BAD-4352-AF08-AF2F3751B493}" srcOrd="7" destOrd="0" presId="urn:microsoft.com/office/officeart/2005/8/layout/list1"/>
    <dgm:cxn modelId="{BAE0472B-C506-4F94-8615-BE2777083103}" type="presParOf" srcId="{D17C88C5-B7F3-47FA-8B0A-673EF7E42658}" destId="{7C13914A-95FC-44BA-ADD1-6F21DA9D0E73}" srcOrd="8" destOrd="0" presId="urn:microsoft.com/office/officeart/2005/8/layout/list1"/>
    <dgm:cxn modelId="{47535F7B-F728-48BD-8F91-9DF74F0BE058}" type="presParOf" srcId="{7C13914A-95FC-44BA-ADD1-6F21DA9D0E73}" destId="{F500140C-E608-409D-8034-1F8B8CF20A24}" srcOrd="0" destOrd="0" presId="urn:microsoft.com/office/officeart/2005/8/layout/list1"/>
    <dgm:cxn modelId="{976C1CF3-B8D9-44F6-B28B-890E1850E513}" type="presParOf" srcId="{7C13914A-95FC-44BA-ADD1-6F21DA9D0E73}" destId="{F9E978D4-0C37-468A-AE48-D85B6A92C92C}" srcOrd="1" destOrd="0" presId="urn:microsoft.com/office/officeart/2005/8/layout/list1"/>
    <dgm:cxn modelId="{775E4CA9-1C35-4C2C-9510-110A7B7B62C1}" type="presParOf" srcId="{D17C88C5-B7F3-47FA-8B0A-673EF7E42658}" destId="{7D8884B5-B8E3-4C63-B9B1-24DBCDA480EF}" srcOrd="9" destOrd="0" presId="urn:microsoft.com/office/officeart/2005/8/layout/list1"/>
    <dgm:cxn modelId="{2B83CED6-3ABC-4388-B4F9-0CE69E99B6A9}" type="presParOf" srcId="{D17C88C5-B7F3-47FA-8B0A-673EF7E42658}" destId="{0DBDD7A3-F531-4221-A698-F9783363BC8C}" srcOrd="10" destOrd="0" presId="urn:microsoft.com/office/officeart/2005/8/layout/list1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8CF583-5FD6-4F19-92D4-21CFA4FFAAA0}">
      <dsp:nvSpPr>
        <dsp:cNvPr id="0" name=""/>
        <dsp:cNvSpPr/>
      </dsp:nvSpPr>
      <dsp:spPr>
        <a:xfrm>
          <a:off x="0" y="26030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B0A37-09F2-49EA-956A-ACF99863AF8B}">
      <dsp:nvSpPr>
        <dsp:cNvPr id="0" name=""/>
        <dsp:cNvSpPr/>
      </dsp:nvSpPr>
      <dsp:spPr>
        <a:xfrm>
          <a:off x="378042" y="68420"/>
          <a:ext cx="5292588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охрана и укрепление здоровья детей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68420"/>
        <a:ext cx="5292588" cy="383760"/>
      </dsp:txXfrm>
    </dsp:sp>
    <dsp:sp modelId="{A84C1CF5-857A-405C-A5B7-ACF59113F960}">
      <dsp:nvSpPr>
        <dsp:cNvPr id="0" name=""/>
        <dsp:cNvSpPr/>
      </dsp:nvSpPr>
      <dsp:spPr>
        <a:xfrm>
          <a:off x="0" y="84998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7CDC6-13C8-4685-8FEA-8A6331385ED5}">
      <dsp:nvSpPr>
        <dsp:cNvPr id="0" name=""/>
        <dsp:cNvSpPr/>
      </dsp:nvSpPr>
      <dsp:spPr>
        <a:xfrm>
          <a:off x="378042" y="658100"/>
          <a:ext cx="5292588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жизненно необходимых двигательных умений и навыков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658100"/>
        <a:ext cx="5292588" cy="383760"/>
      </dsp:txXfrm>
    </dsp:sp>
    <dsp:sp modelId="{E2FF872E-D524-447B-8407-C8B82341AFA5}">
      <dsp:nvSpPr>
        <dsp:cNvPr id="0" name=""/>
        <dsp:cNvSpPr/>
      </dsp:nvSpPr>
      <dsp:spPr>
        <a:xfrm>
          <a:off x="0" y="143966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5F52-533F-4627-907B-D333925E0757}">
      <dsp:nvSpPr>
        <dsp:cNvPr id="0" name=""/>
        <dsp:cNvSpPr/>
      </dsp:nvSpPr>
      <dsp:spPr>
        <a:xfrm>
          <a:off x="378042" y="1247780"/>
          <a:ext cx="5292588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сохранение и укрепление физического и психического здоровья детей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1247780"/>
        <a:ext cx="5292588" cy="383760"/>
      </dsp:txXfrm>
    </dsp:sp>
    <dsp:sp modelId="{45D923D7-FFF2-425D-91F9-40848404C7D0}">
      <dsp:nvSpPr>
        <dsp:cNvPr id="0" name=""/>
        <dsp:cNvSpPr/>
      </dsp:nvSpPr>
      <dsp:spPr>
        <a:xfrm>
          <a:off x="0" y="202934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28F51-51DB-4D50-A885-ACC5496E126F}">
      <dsp:nvSpPr>
        <dsp:cNvPr id="0" name=""/>
        <dsp:cNvSpPr/>
      </dsp:nvSpPr>
      <dsp:spPr>
        <a:xfrm>
          <a:off x="378042" y="1837460"/>
          <a:ext cx="5292588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воспитание культурно-гигиенических навыков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1837460"/>
        <a:ext cx="5292588" cy="383760"/>
      </dsp:txXfrm>
    </dsp:sp>
    <dsp:sp modelId="{FB0D602C-91E8-41D7-B66F-3CCEEE8AD299}">
      <dsp:nvSpPr>
        <dsp:cNvPr id="0" name=""/>
        <dsp:cNvSpPr/>
      </dsp:nvSpPr>
      <dsp:spPr>
        <a:xfrm>
          <a:off x="0" y="261902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3255E-5D9F-44F3-9683-7374F5E5507E}">
      <dsp:nvSpPr>
        <dsp:cNvPr id="0" name=""/>
        <dsp:cNvSpPr/>
      </dsp:nvSpPr>
      <dsp:spPr>
        <a:xfrm>
          <a:off x="378042" y="2427140"/>
          <a:ext cx="5292588" cy="3837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начальных представлений о здоровом образе жизни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2427140"/>
        <a:ext cx="5292588" cy="383760"/>
      </dsp:txXfrm>
    </dsp:sp>
    <dsp:sp modelId="{AAED2D3B-2D58-454B-A257-8476B5DC9DA9}">
      <dsp:nvSpPr>
        <dsp:cNvPr id="0" name=""/>
        <dsp:cNvSpPr/>
      </dsp:nvSpPr>
      <dsp:spPr>
        <a:xfrm>
          <a:off x="0" y="320870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AE7CF-1623-4C54-AD36-CBAC94500DF5}">
      <dsp:nvSpPr>
        <dsp:cNvPr id="0" name=""/>
        <dsp:cNvSpPr/>
      </dsp:nvSpPr>
      <dsp:spPr>
        <a:xfrm>
          <a:off x="378042" y="3016820"/>
          <a:ext cx="5292588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развитие физических качеств (скоростных, силовых, гибкости, выносливости и координации)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3016820"/>
        <a:ext cx="5292588" cy="383760"/>
      </dsp:txXfrm>
    </dsp:sp>
    <dsp:sp modelId="{3CA19B4F-EA06-4EA0-BD70-D5209A6A16E7}">
      <dsp:nvSpPr>
        <dsp:cNvPr id="0" name=""/>
        <dsp:cNvSpPr/>
      </dsp:nvSpPr>
      <dsp:spPr>
        <a:xfrm>
          <a:off x="0" y="379838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21D2B-E2AA-4F2F-AA96-DF64F6EC93B2}">
      <dsp:nvSpPr>
        <dsp:cNvPr id="0" name=""/>
        <dsp:cNvSpPr/>
      </dsp:nvSpPr>
      <dsp:spPr>
        <a:xfrm>
          <a:off x="378042" y="3606500"/>
          <a:ext cx="5292588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накопление и обогащение двигательного опыта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3606500"/>
        <a:ext cx="5292588" cy="383760"/>
      </dsp:txXfrm>
    </dsp:sp>
    <dsp:sp modelId="{5D7D0E14-175A-4783-9443-70A6A0FCE6C5}">
      <dsp:nvSpPr>
        <dsp:cNvPr id="0" name=""/>
        <dsp:cNvSpPr/>
      </dsp:nvSpPr>
      <dsp:spPr>
        <a:xfrm>
          <a:off x="0" y="4388060"/>
          <a:ext cx="756084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1C892-1560-4CA1-80AB-03CC6EC2E302}">
      <dsp:nvSpPr>
        <dsp:cNvPr id="0" name=""/>
        <dsp:cNvSpPr/>
      </dsp:nvSpPr>
      <dsp:spPr>
        <a:xfrm>
          <a:off x="378042" y="4196180"/>
          <a:ext cx="5292588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потребности в двигательной активности и физическом совершенствовании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042" y="4196180"/>
        <a:ext cx="5292588" cy="383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80989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Тема: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Взаимодействие инструктора по физической культуре с родителями (законными представителями) в рамках решения задач оздоровления воспитанников в процессе реализации ФГОС ДО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1988840"/>
            <a:ext cx="4497387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140968"/>
            <a:ext cx="3481388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530120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Инструктор по физической культуре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 МКДОУ Аннинский </a:t>
            </a:r>
            <a:r>
              <a:rPr lang="ru-RU" sz="2400" dirty="0" err="1" smtClean="0">
                <a:solidFill>
                  <a:srgbClr val="002060"/>
                </a:solidFill>
              </a:rPr>
              <a:t>д</a:t>
            </a:r>
            <a:r>
              <a:rPr lang="ru-RU" sz="2400" dirty="0" smtClean="0">
                <a:solidFill>
                  <a:srgbClr val="002060"/>
                </a:solidFill>
              </a:rPr>
              <a:t>/с ОРВ «Росток»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Карязова</a:t>
            </a:r>
            <a:r>
              <a:rPr lang="ru-RU" sz="2400" dirty="0" smtClean="0">
                <a:solidFill>
                  <a:srgbClr val="002060"/>
                </a:solidFill>
              </a:rPr>
              <a:t> Наталия Владимировна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4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5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8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8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1043608" y="928670"/>
            <a:ext cx="66602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Требования</a:t>
            </a:r>
            <a:r>
              <a:rPr kumimoji="0" lang="ru-RU" sz="2800" b="1" i="0" u="none" strike="noStrike" cap="non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ФГОС ДО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15616" y="1844824"/>
          <a:ext cx="7560840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4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8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AM_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3"/>
            <a:ext cx="457199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3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5130" y="0"/>
            <a:ext cx="461886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7562"/>
            <a:ext cx="4572000" cy="35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8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00438"/>
            <a:ext cx="4214810" cy="3161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SAM_8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191030" cy="3143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SAM_8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286280" cy="321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SAM_88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214842" cy="312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8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5" y="500042"/>
            <a:ext cx="7334301" cy="55007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5500702"/>
            <a:ext cx="768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14422"/>
            <a:ext cx="807249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Сотрудничество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это общение «на равных», где никому не принадлежит привилегия указывать, контролировать, оценивать. </a:t>
            </a:r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Взаимодействие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– представляет собой способ организации совместной деятельности, которая осуществляется с помощью общения. </a:t>
            </a:r>
          </a:p>
          <a:p>
            <a:pPr algn="ctr"/>
            <a:endPara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Детский сад и семья должны стремиться к созданию единого пространства развития ребенка.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14356"/>
            <a:ext cx="80724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Приоритетные задачи в работе с семьей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0" y="1857364"/>
          <a:ext cx="5976958" cy="360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5" y="857233"/>
            <a:ext cx="62865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социального партнерства ДОУ и семей обучающихся (воспитанников)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2285992"/>
            <a:ext cx="628383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Анкетирование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  <a:effectLst/>
              </a:rPr>
              <a:t> Консультации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Ф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изкультурные занятия с участием родителей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Тематические развлечения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Физкультурные праздники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00"/>
                </a:solidFill>
              </a:rPr>
              <a:t>Викторины и конкурсы</a:t>
            </a:r>
          </a:p>
          <a:p>
            <a:pPr>
              <a:buFont typeface="Wingdings" pitchFamily="2" charset="2"/>
              <a:buChar char="Ø"/>
            </a:pP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857232"/>
            <a:ext cx="7286676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Консультации:</a:t>
            </a:r>
          </a:p>
          <a:p>
            <a:pPr algn="ctr"/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Все о закаливании</a:t>
            </a:r>
          </a:p>
          <a:p>
            <a:pPr algn="ctr">
              <a:buFont typeface="Wingdings" pitchFamily="2" charset="2"/>
              <a:buChar char="§"/>
            </a:pP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Как выбрать вид спорта в соответствии с темпераментом ребенка</a:t>
            </a:r>
          </a:p>
          <a:p>
            <a:pPr algn="ctr">
              <a:buFont typeface="Wingdings" pitchFamily="2" charset="2"/>
              <a:buChar char="§"/>
            </a:pP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Подвижные игры в летний оздоровительный период </a:t>
            </a:r>
          </a:p>
          <a:p>
            <a:pPr algn="ctr">
              <a:buFont typeface="Wingdings" pitchFamily="2" charset="2"/>
              <a:buChar char="§"/>
            </a:pP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Идем в поход!   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др.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27_093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27_093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08"/>
            <a:ext cx="9144000" cy="685339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5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44001" cy="685800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119</TotalTime>
  <Words>219</Words>
  <Application>Microsoft Office PowerPoint</Application>
  <PresentationFormat>Экран (4:3)</PresentationFormat>
  <Paragraphs>44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 Тема: Взаимодействие инструктора по физической культуре с родителями (законными представителями) в рамках решения задач оздоровления воспитанников в процессе реализации ФГОС ДО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User</cp:lastModifiedBy>
  <cp:revision>16</cp:revision>
  <dcterms:created xsi:type="dcterms:W3CDTF">2016-09-06T09:24:25Z</dcterms:created>
  <dcterms:modified xsi:type="dcterms:W3CDTF">2016-09-06T12:57:54Z</dcterms:modified>
</cp:coreProperties>
</file>