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D25F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ovyj_risunok.jpg"/>
          <p:cNvPicPr>
            <a:picLocks noChangeAspect="1"/>
          </p:cNvPicPr>
          <p:nvPr/>
        </p:nvPicPr>
        <p:blipFill>
          <a:blip r:embed="rId2" cstate="print"/>
          <a:srcRect l="5387" r="4545" b="204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2214554"/>
            <a:ext cx="4643470" cy="250033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ru-RU" sz="8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Муниципальное бюджетное дошкольное образовательное учреждение детский сад №21 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«Золотая рыбка»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7298-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Патриотическое воспитание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7" name="Рисунок 6" descr="DSC062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142984"/>
            <a:ext cx="2928926" cy="2196695"/>
          </a:xfrm>
          <a:prstGeom prst="rect">
            <a:avLst/>
          </a:prstGeom>
        </p:spPr>
      </p:pic>
      <p:pic>
        <p:nvPicPr>
          <p:cNvPr id="8" name="Рисунок 7" descr="DSC062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4000504"/>
            <a:ext cx="3214677" cy="2411008"/>
          </a:xfrm>
          <a:prstGeom prst="rect">
            <a:avLst/>
          </a:prstGeom>
        </p:spPr>
      </p:pic>
      <p:pic>
        <p:nvPicPr>
          <p:cNvPr id="9" name="Рисунок 8" descr="DSC062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1000108"/>
            <a:ext cx="3143240" cy="2357430"/>
          </a:xfrm>
          <a:prstGeom prst="rect">
            <a:avLst/>
          </a:prstGeom>
        </p:spPr>
      </p:pic>
      <p:pic>
        <p:nvPicPr>
          <p:cNvPr id="10" name="Рисунок 9" descr="DSC0627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3786190"/>
            <a:ext cx="3428992" cy="257174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7298-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Выставки, конкурсы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7" name="Рисунок 6" descr="DSC062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4143380"/>
            <a:ext cx="3238491" cy="2428868"/>
          </a:xfrm>
          <a:prstGeom prst="rect">
            <a:avLst/>
          </a:prstGeom>
        </p:spPr>
      </p:pic>
      <p:pic>
        <p:nvPicPr>
          <p:cNvPr id="8" name="Рисунок 7" descr="DSC061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786190"/>
            <a:ext cx="3809995" cy="2857496"/>
          </a:xfrm>
          <a:prstGeom prst="rect">
            <a:avLst/>
          </a:prstGeom>
        </p:spPr>
      </p:pic>
      <p:pic>
        <p:nvPicPr>
          <p:cNvPr id="9" name="Рисунок 8" descr="DSC048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1142984"/>
            <a:ext cx="3214678" cy="2411009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298-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Наши развлечения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Рисунок 4" descr="DSC050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928670"/>
            <a:ext cx="3357554" cy="2518166"/>
          </a:xfrm>
          <a:prstGeom prst="rect">
            <a:avLst/>
          </a:prstGeom>
        </p:spPr>
      </p:pic>
      <p:pic>
        <p:nvPicPr>
          <p:cNvPr id="6" name="Рисунок 5" descr="DSC051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000108"/>
            <a:ext cx="3143240" cy="2357430"/>
          </a:xfrm>
          <a:prstGeom prst="rect">
            <a:avLst/>
          </a:prstGeom>
        </p:spPr>
      </p:pic>
      <p:pic>
        <p:nvPicPr>
          <p:cNvPr id="7" name="Рисунок 6" descr="DSC051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4000504"/>
            <a:ext cx="2952739" cy="2214554"/>
          </a:xfrm>
          <a:prstGeom prst="rect">
            <a:avLst/>
          </a:prstGeom>
        </p:spPr>
      </p:pic>
      <p:pic>
        <p:nvPicPr>
          <p:cNvPr id="8" name="Рисунок 7" descr="DSC060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48" y="3946925"/>
            <a:ext cx="3214710" cy="241103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4832389_20ff713f375f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03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14422"/>
            <a:ext cx="8501122" cy="400052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Основная цель – создание благоприятных условий для полноценного проживания ребенком дошкольного детства, формирование основ базовой культуры личности, всестороннего развития  психических и физических качеств в соответствии с возрастными и индивидуальными особенностями, формирование предпосылок к учебной деятельности, обеспечение безопасности жизнедеятельности дошкольника. Особое внимание уделяется развитию личности ребенка, сохранению и укреплению здоровья детей, а также воспитанию у детей таких качеств , как патриотизм.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298-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Так начинается наш день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6" name="Рисунок 5" descr="DSC06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964389"/>
            <a:ext cx="3524241" cy="2643181"/>
          </a:xfrm>
          <a:prstGeom prst="rect">
            <a:avLst/>
          </a:prstGeom>
        </p:spPr>
      </p:pic>
      <p:pic>
        <p:nvPicPr>
          <p:cNvPr id="7" name="Рисунок 6" descr="DSC062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76784" y="1000108"/>
            <a:ext cx="3524274" cy="2643206"/>
          </a:xfrm>
          <a:prstGeom prst="rect">
            <a:avLst/>
          </a:prstGeom>
        </p:spPr>
      </p:pic>
      <p:pic>
        <p:nvPicPr>
          <p:cNvPr id="8" name="Рисунок 7" descr="DSC062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3982645"/>
            <a:ext cx="3428992" cy="2571744"/>
          </a:xfrm>
          <a:prstGeom prst="rect">
            <a:avLst/>
          </a:prstGeom>
        </p:spPr>
      </p:pic>
      <p:pic>
        <p:nvPicPr>
          <p:cNvPr id="9" name="Рисунок 8" descr="DSC0628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628" y="4000504"/>
            <a:ext cx="3429024" cy="2571768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Hablon-dlya-prezentatsii-Radug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Рисунок 4" descr="DSC062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3" y="428604"/>
            <a:ext cx="3333739" cy="2500305"/>
          </a:xfrm>
          <a:prstGeom prst="rect">
            <a:avLst/>
          </a:prstGeom>
        </p:spPr>
      </p:pic>
      <p:pic>
        <p:nvPicPr>
          <p:cNvPr id="6" name="Рисунок 5" descr="DSC062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282" y="428604"/>
            <a:ext cx="3429024" cy="2571768"/>
          </a:xfrm>
          <a:prstGeom prst="rect">
            <a:avLst/>
          </a:prstGeom>
        </p:spPr>
      </p:pic>
      <p:pic>
        <p:nvPicPr>
          <p:cNvPr id="7" name="Рисунок 6" descr="DSC062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3429000"/>
            <a:ext cx="3786182" cy="2839637"/>
          </a:xfrm>
          <a:prstGeom prst="rect">
            <a:avLst/>
          </a:prstGeom>
        </p:spPr>
      </p:pic>
      <p:pic>
        <p:nvPicPr>
          <p:cNvPr id="8" name="Рисунок 7" descr="DSC061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3" y="3429000"/>
            <a:ext cx="3476617" cy="2607463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Hablon-dlya-prezentatsii-Radug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Образовательная деятельность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Рисунок 4" descr="DSC062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214422"/>
            <a:ext cx="3286148" cy="2464612"/>
          </a:xfrm>
          <a:prstGeom prst="rect">
            <a:avLst/>
          </a:prstGeom>
        </p:spPr>
      </p:pic>
      <p:pic>
        <p:nvPicPr>
          <p:cNvPr id="7" name="Рисунок 6" descr="DSC063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1214422"/>
            <a:ext cx="3428992" cy="2571744"/>
          </a:xfrm>
          <a:prstGeom prst="rect">
            <a:avLst/>
          </a:prstGeom>
        </p:spPr>
      </p:pic>
      <p:pic>
        <p:nvPicPr>
          <p:cNvPr id="8" name="Рисунок 7" descr="DSC063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4071942"/>
            <a:ext cx="3286115" cy="2464586"/>
          </a:xfrm>
          <a:prstGeom prst="rect">
            <a:avLst/>
          </a:prstGeom>
        </p:spPr>
      </p:pic>
      <p:pic>
        <p:nvPicPr>
          <p:cNvPr id="9" name="Рисунок 8" descr="DSC061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3504" y="4143380"/>
            <a:ext cx="3047989" cy="2285992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Hablon-dlya-prezentatsii-Radu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DSC063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928670"/>
            <a:ext cx="3071802" cy="2303852"/>
          </a:xfrm>
          <a:prstGeom prst="rect">
            <a:avLst/>
          </a:prstGeom>
        </p:spPr>
      </p:pic>
      <p:pic>
        <p:nvPicPr>
          <p:cNvPr id="6" name="Рисунок 5" descr="DSC063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428604"/>
            <a:ext cx="3786182" cy="2839637"/>
          </a:xfrm>
          <a:prstGeom prst="rect">
            <a:avLst/>
          </a:prstGeom>
        </p:spPr>
      </p:pic>
      <p:pic>
        <p:nvPicPr>
          <p:cNvPr id="7" name="Рисунок 6" descr="DSC063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3500438"/>
            <a:ext cx="3786182" cy="2839637"/>
          </a:xfrm>
          <a:prstGeom prst="rect">
            <a:avLst/>
          </a:prstGeom>
        </p:spPr>
      </p:pic>
      <p:pic>
        <p:nvPicPr>
          <p:cNvPr id="8" name="Рисунок 7" descr="DSC063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190" y="3643314"/>
            <a:ext cx="3643306" cy="27324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Hablon-dlya-prezentatsii-Radu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Трудовая деятельность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6" name="Рисунок 5" descr="DSC061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857232"/>
            <a:ext cx="3809995" cy="2857496"/>
          </a:xfrm>
          <a:prstGeom prst="rect">
            <a:avLst/>
          </a:prstGeom>
        </p:spPr>
      </p:pic>
      <p:pic>
        <p:nvPicPr>
          <p:cNvPr id="7" name="Рисунок 6" descr="DSC06160.JPG"/>
          <p:cNvPicPr>
            <a:picLocks noChangeAspect="1"/>
          </p:cNvPicPr>
          <p:nvPr/>
        </p:nvPicPr>
        <p:blipFill>
          <a:blip r:embed="rId4" cstate="print"/>
          <a:srcRect t="11429"/>
          <a:stretch>
            <a:fillRect/>
          </a:stretch>
        </p:blipFill>
        <p:spPr>
          <a:xfrm>
            <a:off x="1071538" y="1214422"/>
            <a:ext cx="3333740" cy="2214553"/>
          </a:xfrm>
          <a:prstGeom prst="rect">
            <a:avLst/>
          </a:prstGeom>
        </p:spPr>
      </p:pic>
      <p:pic>
        <p:nvPicPr>
          <p:cNvPr id="8" name="Рисунок 7" descr="DSC063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3786190"/>
            <a:ext cx="3714744" cy="2786058"/>
          </a:xfrm>
          <a:prstGeom prst="rect">
            <a:avLst/>
          </a:prstGeom>
        </p:spPr>
      </p:pic>
      <p:pic>
        <p:nvPicPr>
          <p:cNvPr id="9" name="Рисунок 8" descr="DSC06032.JPG"/>
          <p:cNvPicPr>
            <a:picLocks noChangeAspect="1"/>
          </p:cNvPicPr>
          <p:nvPr/>
        </p:nvPicPr>
        <p:blipFill>
          <a:blip r:embed="rId6" cstate="print"/>
          <a:srcRect l="16204" r="15277"/>
          <a:stretch>
            <a:fillRect/>
          </a:stretch>
        </p:blipFill>
        <p:spPr>
          <a:xfrm rot="5400000">
            <a:off x="5554260" y="3732624"/>
            <a:ext cx="2643206" cy="289321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Hablon-dlya-prezentatsii-Radu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DSC0602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3357562"/>
            <a:ext cx="4017440" cy="3013080"/>
          </a:xfrm>
        </p:spPr>
      </p:pic>
      <p:pic>
        <p:nvPicPr>
          <p:cNvPr id="6" name="Рисунок 5" descr="DSC060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428604"/>
            <a:ext cx="3929058" cy="2946794"/>
          </a:xfrm>
          <a:prstGeom prst="rect">
            <a:avLst/>
          </a:prstGeom>
        </p:spPr>
      </p:pic>
      <p:pic>
        <p:nvPicPr>
          <p:cNvPr id="7" name="Рисунок 6" descr="DSC061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500042"/>
            <a:ext cx="3428992" cy="2571744"/>
          </a:xfrm>
          <a:prstGeom prst="rect">
            <a:avLst/>
          </a:prstGeom>
        </p:spPr>
      </p:pic>
      <p:pic>
        <p:nvPicPr>
          <p:cNvPr id="9" name="Рисунок 8" descr="DSC061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190" y="3643314"/>
            <a:ext cx="3619493" cy="271462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298-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Театрализованная деятельность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Рисунок 4" descr="DSC061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928670"/>
            <a:ext cx="3238491" cy="2428868"/>
          </a:xfrm>
          <a:prstGeom prst="rect">
            <a:avLst/>
          </a:prstGeom>
        </p:spPr>
      </p:pic>
      <p:pic>
        <p:nvPicPr>
          <p:cNvPr id="6" name="Рисунок 5" descr="DSC047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000108"/>
            <a:ext cx="3643306" cy="2732480"/>
          </a:xfrm>
          <a:prstGeom prst="rect">
            <a:avLst/>
          </a:prstGeom>
        </p:spPr>
      </p:pic>
      <p:pic>
        <p:nvPicPr>
          <p:cNvPr id="7" name="Рисунок 6" descr="DSC047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4000504"/>
            <a:ext cx="3500429" cy="2625322"/>
          </a:xfrm>
          <a:prstGeom prst="rect">
            <a:avLst/>
          </a:prstGeom>
        </p:spPr>
      </p:pic>
      <p:pic>
        <p:nvPicPr>
          <p:cNvPr id="8" name="Рисунок 7" descr="DSC0476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4071942"/>
            <a:ext cx="3143240" cy="2357430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98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Основная цель – создание благоприятных условий для полноценного проживания ребенком дошкольного детства, формирование основ базовой культуры личности, всестороннего развития  психических и физических качеств в соответствии с возрастными и индивидуальными особенностями, формирование предпосылок к учебной деятельности, обеспечение безопасности жизнедеятельности дошкольника. Особое внимание уделяется развитию личности ребенка, сохранению и укреплению здоровья детей, а также воспитанию у детей таких качеств , как патриотизм.</vt:lpstr>
      <vt:lpstr>Так начинается наш день</vt:lpstr>
      <vt:lpstr>Слайд 4</vt:lpstr>
      <vt:lpstr>Образовательная деятельность</vt:lpstr>
      <vt:lpstr>Слайд 6</vt:lpstr>
      <vt:lpstr>Трудовая деятельность</vt:lpstr>
      <vt:lpstr>Слайд 8</vt:lpstr>
      <vt:lpstr>Театрализованная деятельность</vt:lpstr>
      <vt:lpstr>Патриотическое воспитание</vt:lpstr>
      <vt:lpstr>Выставки, конкурсы</vt:lpstr>
      <vt:lpstr>Наши развлечения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</cp:revision>
  <dcterms:modified xsi:type="dcterms:W3CDTF">2016-10-11T11:50:29Z</dcterms:modified>
</cp:coreProperties>
</file>