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E3A9FB-514C-4FB8-BBB6-2AF7AA4F4D8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2BD28F-983A-4BF9-A823-063583E8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572560" cy="2143139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Представление. </a:t>
            </a:r>
            <a:br>
              <a:rPr lang="ru-RU" dirty="0" smtClean="0"/>
            </a:br>
            <a:r>
              <a:rPr lang="ru-RU" dirty="0" smtClean="0"/>
              <a:t>В аттестационную комиссию.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7643866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Выполнила учитель изобразительного искусства: Репина Елена Геннадьевна</a:t>
            </a:r>
          </a:p>
          <a:p>
            <a:r>
              <a:rPr lang="ru-RU" sz="2800" dirty="0" smtClean="0"/>
              <a:t>МБОУ </a:t>
            </a:r>
            <a:r>
              <a:rPr lang="ru-RU" sz="2800" dirty="0" err="1" smtClean="0"/>
              <a:t>Мотыгинская</a:t>
            </a:r>
            <a:r>
              <a:rPr lang="ru-RU" sz="2800" dirty="0" smtClean="0"/>
              <a:t> СОШ № 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Общешкольное мероприятие «Масленица»</a:t>
            </a:r>
            <a:endParaRPr lang="ru-RU" sz="3200" dirty="0"/>
          </a:p>
        </p:txBody>
      </p:sp>
      <p:pic>
        <p:nvPicPr>
          <p:cNvPr id="2050" name="Picture 2" descr="H:\Репина Е.Г\SAM_12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1"/>
            <a:ext cx="4495800" cy="4071966"/>
          </a:xfrm>
          <a:prstGeom prst="rect">
            <a:avLst/>
          </a:prstGeom>
          <a:noFill/>
        </p:spPr>
      </p:pic>
      <p:pic>
        <p:nvPicPr>
          <p:cNvPr id="2051" name="Picture 3" descr="H:\Репина Е.Г\SAM_1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834288">
            <a:off x="4163743" y="2333925"/>
            <a:ext cx="4673334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фестиваль «Ангарская жемчужина»посвящена «90 лет </a:t>
            </a:r>
            <a:r>
              <a:rPr lang="ru-RU" sz="3200" dirty="0" err="1" smtClean="0"/>
              <a:t>Мотыгинскому</a:t>
            </a:r>
            <a:r>
              <a:rPr lang="ru-RU" sz="3200" dirty="0" smtClean="0"/>
              <a:t> району» 1 место</a:t>
            </a:r>
            <a:endParaRPr lang="ru-RU" sz="3200" dirty="0"/>
          </a:p>
        </p:txBody>
      </p:sp>
      <p:pic>
        <p:nvPicPr>
          <p:cNvPr id="5123" name="Picture 3" descr="C:\Documents and Settings\Admin\Рабочий стол\90 лет\DSC005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3204944" cy="5043510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90 лет\DSC005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92932">
            <a:off x="3017728" y="2149979"/>
            <a:ext cx="5583567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5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епина Е.Г\DSC0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358245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Репина Е.Г\DSC00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05163">
            <a:off x="357158" y="1600200"/>
            <a:ext cx="3392269" cy="4887693"/>
          </a:xfrm>
          <a:prstGeom prst="rect">
            <a:avLst/>
          </a:prstGeom>
          <a:noFill/>
        </p:spPr>
      </p:pic>
      <p:pic>
        <p:nvPicPr>
          <p:cNvPr id="4099" name="Picture 3" descr="H:\Репина Е.Г\DSC00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5910" y="1600200"/>
            <a:ext cx="2545854" cy="4525963"/>
          </a:xfrm>
          <a:prstGeom prst="rect">
            <a:avLst/>
          </a:prstGeom>
          <a:noFill/>
        </p:spPr>
      </p:pic>
      <p:pic>
        <p:nvPicPr>
          <p:cNvPr id="4102" name="Picture 6" descr="H:\Репина Е.Г\DSC0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2863"/>
            <a:ext cx="5072098" cy="310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Репина Е.Г\DSC0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857232"/>
            <a:ext cx="7715304" cy="521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Репина Е.Г\DSC0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642918"/>
            <a:ext cx="7858180" cy="549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400420" cy="12033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«Шагает осень по земле»</a:t>
            </a:r>
            <a:endParaRPr lang="ru-RU" sz="3200" dirty="0"/>
          </a:p>
        </p:txBody>
      </p:sp>
      <p:pic>
        <p:nvPicPr>
          <p:cNvPr id="5122" name="Picture 2" descr="H:\Репина Е.Г\DSC0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786058"/>
            <a:ext cx="3786214" cy="3357585"/>
          </a:xfrm>
          <a:prstGeom prst="rect">
            <a:avLst/>
          </a:prstGeom>
          <a:noFill/>
        </p:spPr>
      </p:pic>
      <p:pic>
        <p:nvPicPr>
          <p:cNvPr id="5123" name="Picture 3" descr="H:\Репина Е.Г\DSC0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1206" y="1600200"/>
            <a:ext cx="3175263" cy="4525963"/>
          </a:xfrm>
          <a:prstGeom prst="rect">
            <a:avLst/>
          </a:prstGeom>
          <a:noFill/>
        </p:spPr>
      </p:pic>
      <p:pic>
        <p:nvPicPr>
          <p:cNvPr id="5124" name="Picture 4" descr="H:\Репина Е.Г\DSC0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301"/>
            <a:ext cx="4500594" cy="252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«Шагает осень по земле» </a:t>
            </a:r>
            <a:br>
              <a:rPr lang="ru-RU" sz="3200" dirty="0" smtClean="0"/>
            </a:br>
            <a:r>
              <a:rPr lang="ru-RU" sz="3200" dirty="0" smtClean="0"/>
              <a:t>                      «Цветочный мир»</a:t>
            </a:r>
            <a:endParaRPr lang="ru-RU" sz="3200" dirty="0"/>
          </a:p>
        </p:txBody>
      </p:sp>
      <p:pic>
        <p:nvPicPr>
          <p:cNvPr id="4098" name="Picture 2" descr="H:\Репина Е.Г\DSC0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0450169">
            <a:off x="549496" y="1488517"/>
            <a:ext cx="3261044" cy="5221761"/>
          </a:xfrm>
          <a:prstGeom prst="rect">
            <a:avLst/>
          </a:prstGeom>
          <a:noFill/>
        </p:spPr>
      </p:pic>
      <p:pic>
        <p:nvPicPr>
          <p:cNvPr id="4099" name="Picture 3" descr="H:\Репина Е.Г\DSC0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702288">
            <a:off x="4695278" y="1710316"/>
            <a:ext cx="3296120" cy="507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«Цветочный мир»</a:t>
            </a:r>
            <a:endParaRPr lang="ru-RU" sz="3200" dirty="0"/>
          </a:p>
        </p:txBody>
      </p:sp>
      <p:pic>
        <p:nvPicPr>
          <p:cNvPr id="6146" name="Picture 2" descr="H:\Репина Е.Г\DSC00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4071942"/>
            <a:ext cx="3521075" cy="2428891"/>
          </a:xfrm>
          <a:prstGeom prst="rect">
            <a:avLst/>
          </a:prstGeom>
          <a:noFill/>
        </p:spPr>
      </p:pic>
      <p:pic>
        <p:nvPicPr>
          <p:cNvPr id="6147" name="Picture 3" descr="H:\Репина Е.Г\DSC00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10300" y="1928802"/>
            <a:ext cx="3176410" cy="4624921"/>
          </a:xfrm>
          <a:prstGeom prst="rect">
            <a:avLst/>
          </a:prstGeom>
          <a:noFill/>
        </p:spPr>
      </p:pic>
      <p:pic>
        <p:nvPicPr>
          <p:cNvPr id="3074" name="Picture 2" descr="H:\Репина Е.Г\DSC0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4143404" cy="287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фестиваль «Ангорская жемчужина» год экологии, победа в номинации «Юмор»</a:t>
            </a:r>
            <a:endParaRPr lang="ru-RU" sz="3200" dirty="0"/>
          </a:p>
        </p:txBody>
      </p:sp>
      <p:pic>
        <p:nvPicPr>
          <p:cNvPr id="1026" name="Picture 2" descr="H:\Репина Е.Г\Безымянный 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210080" cy="4357718"/>
          </a:xfrm>
          <a:prstGeom prst="rect">
            <a:avLst/>
          </a:prstGeom>
          <a:noFill/>
        </p:spPr>
      </p:pic>
      <p:pic>
        <p:nvPicPr>
          <p:cNvPr id="1027" name="Picture 3" descr="H:\Репина Е.Г\Безымянный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857364"/>
            <a:ext cx="335758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65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Представление.  В аттестационную комиссию.</vt:lpstr>
      <vt:lpstr>Слайд 2</vt:lpstr>
      <vt:lpstr>Слайд 3</vt:lpstr>
      <vt:lpstr>Слайд 4</vt:lpstr>
      <vt:lpstr>Слайд 5</vt:lpstr>
      <vt:lpstr>«Шагает осень по земле»</vt:lpstr>
      <vt:lpstr>«Шагает осень по земле»                        «Цветочный мир»</vt:lpstr>
      <vt:lpstr>«Цветочный мир»</vt:lpstr>
      <vt:lpstr>фестиваль «Ангорская жемчужина» год экологии, победа в номинации «Юмор»</vt:lpstr>
      <vt:lpstr>Общешкольное мероприятие «Масленица»</vt:lpstr>
      <vt:lpstr>фестиваль «Ангарская жемчужина»посвящена «90 лет Мотыгинскому району» 1 место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Представление.  В аттестационную комиссию.</dc:title>
  <dc:creator>Admin</dc:creator>
  <cp:lastModifiedBy>Школа</cp:lastModifiedBy>
  <cp:revision>13</cp:revision>
  <dcterms:created xsi:type="dcterms:W3CDTF">2015-03-31T10:50:51Z</dcterms:created>
  <dcterms:modified xsi:type="dcterms:W3CDTF">2015-10-20T04:45:29Z</dcterms:modified>
</cp:coreProperties>
</file>