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63" r:id="rId2"/>
    <p:sldId id="268" r:id="rId3"/>
    <p:sldId id="273" r:id="rId4"/>
    <p:sldId id="274" r:id="rId5"/>
    <p:sldId id="321" r:id="rId6"/>
    <p:sldId id="275" r:id="rId7"/>
    <p:sldId id="322" r:id="rId8"/>
    <p:sldId id="276" r:id="rId9"/>
    <p:sldId id="277" r:id="rId10"/>
    <p:sldId id="278" r:id="rId11"/>
    <p:sldId id="279" r:id="rId12"/>
    <p:sldId id="280" r:id="rId13"/>
    <p:sldId id="323" r:id="rId14"/>
    <p:sldId id="281" r:id="rId15"/>
    <p:sldId id="324" r:id="rId16"/>
    <p:sldId id="282" r:id="rId17"/>
    <p:sldId id="325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320" r:id="rId26"/>
    <p:sldId id="291" r:id="rId27"/>
    <p:sldId id="292" r:id="rId28"/>
    <p:sldId id="293" r:id="rId29"/>
    <p:sldId id="294" r:id="rId30"/>
    <p:sldId id="295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270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41" autoAdjust="0"/>
    <p:restoredTop sz="94660"/>
  </p:normalViewPr>
  <p:slideViewPr>
    <p:cSldViewPr>
      <p:cViewPr>
        <p:scale>
          <a:sx n="100" d="100"/>
          <a:sy n="100" d="100"/>
        </p:scale>
        <p:origin x="-72" y="12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0099E8-1382-48F7-9E14-36B679B1AA17}" type="datetimeFigureOut">
              <a:rPr lang="ru-RU" smtClean="0"/>
              <a:pPr/>
              <a:t>08.06.2016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8739B-B19B-4366-8A03-694DF6B360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123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8739B-B19B-4366-8A03-694DF6B3602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397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8739B-B19B-4366-8A03-694DF6B3602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770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3B4B8-5F09-43F2-8963-485FDCA448A9}" type="datetimeFigureOut">
              <a:rPr lang="ru-RU" smtClean="0"/>
              <a:pPr/>
              <a:t>08.06.2016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0461-A72B-45BF-A35B-2B26FCA62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3B4B8-5F09-43F2-8963-485FDCA448A9}" type="datetimeFigureOut">
              <a:rPr lang="ru-RU" smtClean="0"/>
              <a:pPr/>
              <a:t>08.06.2016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0461-A72B-45BF-A35B-2B26FCA62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3B4B8-5F09-43F2-8963-485FDCA448A9}" type="datetimeFigureOut">
              <a:rPr lang="ru-RU" smtClean="0"/>
              <a:pPr/>
              <a:t>08.06.2016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0461-A72B-45BF-A35B-2B26FCA62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3B4B8-5F09-43F2-8963-485FDCA448A9}" type="datetimeFigureOut">
              <a:rPr lang="ru-RU" smtClean="0"/>
              <a:pPr/>
              <a:t>08.06.2016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0461-A72B-45BF-A35B-2B26FCA62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3B4B8-5F09-43F2-8963-485FDCA448A9}" type="datetimeFigureOut">
              <a:rPr lang="ru-RU" smtClean="0"/>
              <a:pPr/>
              <a:t>08.06.2016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0461-A72B-45BF-A35B-2B26FCA62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3B4B8-5F09-43F2-8963-485FDCA448A9}" type="datetimeFigureOut">
              <a:rPr lang="ru-RU" smtClean="0"/>
              <a:pPr/>
              <a:t>08.06.2016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0461-A72B-45BF-A35B-2B26FCA62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3B4B8-5F09-43F2-8963-485FDCA448A9}" type="datetimeFigureOut">
              <a:rPr lang="ru-RU" smtClean="0"/>
              <a:pPr/>
              <a:t>08.06.2016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0461-A72B-45BF-A35B-2B26FCA62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3B4B8-5F09-43F2-8963-485FDCA448A9}" type="datetimeFigureOut">
              <a:rPr lang="ru-RU" smtClean="0"/>
              <a:pPr/>
              <a:t>08.06.2016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0461-A72B-45BF-A35B-2B26FCA62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3B4B8-5F09-43F2-8963-485FDCA448A9}" type="datetimeFigureOut">
              <a:rPr lang="ru-RU" smtClean="0"/>
              <a:pPr/>
              <a:t>08.06.2016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0461-A72B-45BF-A35B-2B26FCA62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3B4B8-5F09-43F2-8963-485FDCA448A9}" type="datetimeFigureOut">
              <a:rPr lang="ru-RU" smtClean="0"/>
              <a:pPr/>
              <a:t>08.06.2016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0461-A72B-45BF-A35B-2B26FCA62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3B4B8-5F09-43F2-8963-485FDCA448A9}" type="datetimeFigureOut">
              <a:rPr lang="ru-RU" smtClean="0"/>
              <a:pPr/>
              <a:t>08.06.2016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0461-A72B-45BF-A35B-2B26FCA62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3B4B8-5F09-43F2-8963-485FDCA448A9}" type="datetimeFigureOut">
              <a:rPr lang="ru-RU" smtClean="0"/>
              <a:pPr/>
              <a:t>08.06.2016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70461-A72B-45BF-A35B-2B26FCA62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2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27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openxmlformats.org/officeDocument/2006/relationships/image" Target="../media/image13.gif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gif"/><Relationship Id="rId9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3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3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gif"/><Relationship Id="rId12" Type="http://schemas.openxmlformats.org/officeDocument/2006/relationships/image" Target="../media/image1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gif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3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41.pn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4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43.pn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4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4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46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4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4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4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4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5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5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5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5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5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5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5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5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5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5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6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6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6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3.jpeg"/><Relationship Id="rId7" Type="http://schemas.openxmlformats.org/officeDocument/2006/relationships/image" Target="../media/image1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gif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9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openxmlformats.org/officeDocument/2006/relationships/image" Target="../media/image13.gif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gif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Школьный праздник, выпускной, детский сад выпускно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857232"/>
            <a:ext cx="6310324" cy="4732743"/>
          </a:xfrm>
          <a:prstGeom prst="rect">
            <a:avLst/>
          </a:prstGeom>
          <a:noFill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7910" y="4594818"/>
            <a:ext cx="1916089" cy="1763140"/>
          </a:xfrm>
          <a:prstGeom prst="rect">
            <a:avLst/>
          </a:prstGeom>
          <a:noFill/>
        </p:spPr>
      </p:pic>
      <p:pic>
        <p:nvPicPr>
          <p:cNvPr id="20484" name="Picture 4" descr="Персональный сайт - Сотрудник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0"/>
            <a:ext cx="1839666" cy="1571636"/>
          </a:xfrm>
          <a:prstGeom prst="rect">
            <a:avLst/>
          </a:prstGeom>
          <a:noFill/>
        </p:spPr>
      </p:pic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F0"/>
                </a:solidFill>
                <a:latin typeface="Impact" pitchFamily="34" charset="0"/>
              </a:rPr>
              <a:t>До </a:t>
            </a:r>
            <a:r>
              <a:rPr lang="ru-RU" dirty="0" smtClean="0">
                <a:solidFill>
                  <a:srgbClr val="00B0F0"/>
                </a:solidFill>
                <a:latin typeface="Impact" pitchFamily="34" charset="0"/>
                <a:cs typeface="Gautami" pitchFamily="2"/>
              </a:rPr>
              <a:t>свиданья</a:t>
            </a:r>
            <a:r>
              <a:rPr lang="ru-RU" dirty="0" smtClean="0">
                <a:solidFill>
                  <a:srgbClr val="00B0F0"/>
                </a:solidFill>
                <a:latin typeface="Impact" pitchFamily="34" charset="0"/>
              </a:rPr>
              <a:t>, детский сад!</a:t>
            </a:r>
            <a:endParaRPr lang="ru-RU" dirty="0">
              <a:solidFill>
                <a:srgbClr val="00B0F0"/>
              </a:solidFill>
              <a:latin typeface="Impact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Impact" pitchFamily="34" charset="0"/>
              </a:rPr>
              <a:t>Здравствуй, школа!</a:t>
            </a:r>
            <a:endParaRPr lang="ru-RU" dirty="0">
              <a:solidFill>
                <a:srgbClr val="0070C0"/>
              </a:solidFill>
              <a:latin typeface="Impact" pitchFamily="34" charset="0"/>
            </a:endParaRPr>
          </a:p>
        </p:txBody>
      </p:sp>
      <p:pic>
        <p:nvPicPr>
          <p:cNvPr id="14" name="Picture 5" descr="Смотреть онлайн ролик Новогодние частушки Медведев и Путин, видео - 4 May 2013 - Blog - Sk-energy"/>
          <p:cNvPicPr>
            <a:picLocks noChangeAspect="1" noChangeArrowheads="1"/>
          </p:cNvPicPr>
          <p:nvPr/>
        </p:nvPicPr>
        <p:blipFill>
          <a:blip r:embed="rId5" cstate="print"/>
          <a:srcRect r="27273" b="2233"/>
          <a:stretch>
            <a:fillRect/>
          </a:stretch>
        </p:blipFill>
        <p:spPr bwMode="auto">
          <a:xfrm>
            <a:off x="7500958" y="214290"/>
            <a:ext cx="1428760" cy="128588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8425"/>
    </mc:Choice>
    <mc:Fallback xmlns="">
      <p:transition spd="slow" advTm="8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37" y="1340768"/>
            <a:ext cx="6956847" cy="4829178"/>
          </a:xfrm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316"/>
    </mc:Choice>
    <mc:Fallback xmlns="">
      <p:transition spd="slow" advTm="431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84"/>
    </mc:Choice>
    <mc:Fallback xmlns="">
      <p:transition spd="slow" advTm="408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в порядке-спасибо зарядке.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3" y="1412776"/>
            <a:ext cx="6836618" cy="4516554"/>
          </a:xfrm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760"/>
    </mc:Choice>
    <mc:Fallback xmlns="">
      <p:transition spd="slow" advTm="376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6984776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85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133"/>
    </mc:Choice>
    <mc:Fallback xmlns="">
      <p:transition spd="slow" advTm="4133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5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8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9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2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прогулке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1"/>
            <a:ext cx="7704856" cy="4911174"/>
          </a:xfrm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992"/>
    </mc:Choice>
    <mc:Fallback xmlns="">
      <p:transition spd="slow" advTm="399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63284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9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425"/>
    </mc:Choice>
    <mc:Fallback xmlns="">
      <p:transition spd="slow" advTm="3425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764704"/>
            <a:ext cx="7316316" cy="5164626"/>
          </a:xfrm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82"/>
    </mc:Choice>
    <mc:Fallback xmlns="">
      <p:transition spd="slow" advTm="4082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7344816" cy="525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611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660"/>
    </mc:Choice>
    <mc:Fallback xmlns="">
      <p:transition spd="slow" advTm="466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Юные таланты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268760"/>
            <a:ext cx="8046156" cy="4857403"/>
          </a:xfrm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608"/>
    </mc:Choice>
    <mc:Fallback xmlns="">
      <p:transition spd="slow" advTm="3608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58"/>
    </mc:Choice>
    <mc:Fallback xmlns="">
      <p:transition spd="slow" advTm="405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6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9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10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3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432048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детский сад детишки </a:t>
            </a:r>
            <a:br>
              <a:rPr lang="ru-RU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радостью всегда идут, </a:t>
            </a:r>
            <a:br>
              <a:rPr lang="ru-RU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девчонки, и мальчишки, </a:t>
            </a:r>
            <a:br>
              <a:rPr lang="ru-RU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нравится им тут! </a:t>
            </a:r>
            <a:br>
              <a:rPr lang="ru-RU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</a:t>
            </a:r>
            <a:r>
              <a:rPr lang="ru-RU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садике </a:t>
            </a:r>
            <a:r>
              <a:rPr lang="ru-RU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нас </a:t>
            </a:r>
            <a:br>
              <a:rPr lang="ru-RU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интересно! </a:t>
            </a:r>
            <a:br>
              <a:rPr lang="ru-RU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Хотим мы провести для Вас </a:t>
            </a:r>
            <a:br>
              <a:rPr lang="ru-RU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Экскурсию все вместе. </a:t>
            </a:r>
          </a:p>
        </p:txBody>
      </p:sp>
      <p:pic>
        <p:nvPicPr>
          <p:cNvPr id="11" name="Detskie_pesni-Proschay_detskiy_sad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6763" y="3575050"/>
            <a:ext cx="609600" cy="6096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973"/>
    </mc:Choice>
    <mc:Fallback xmlns="">
      <p:transition spd="slow" advTm="3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1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843"/>
    </mc:Choice>
    <mc:Fallback xmlns="">
      <p:transition spd="slow" advTm="3843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90"/>
    </mc:Choice>
    <mc:Fallback xmlns="">
      <p:transition spd="slow" advTm="409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405"/>
    </mc:Choice>
    <mc:Fallback xmlns="">
      <p:transition spd="slow" advTm="440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Первый вальс</a:t>
            </a:r>
            <a:endParaRPr lang="ru-RU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2776"/>
            <a:ext cx="6840760" cy="4528184"/>
          </a:xfrm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974"/>
    </mc:Choice>
    <mc:Fallback xmlns="">
      <p:transition spd="slow" advTm="3974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848"/>
    </mc:Choice>
    <mc:Fallback xmlns="">
      <p:transition spd="slow" advTm="3848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93610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дежурим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84984"/>
            <a:ext cx="4246240" cy="3168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42" y="889484"/>
            <a:ext cx="4606244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4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61"/>
    </mc:Choice>
    <mc:Fallback xmlns="">
      <p:transition spd="slow" advTm="506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85" y="713627"/>
            <a:ext cx="8207765" cy="525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747294"/>
            <a:ext cx="4942572" cy="306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908"/>
    </mc:Choice>
    <mc:Fallback xmlns="">
      <p:transition spd="slow" advTm="3908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Аппетит приходит во время еды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564904"/>
            <a:ext cx="4968552" cy="349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75389"/>
            <a:ext cx="3818135" cy="3193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928"/>
    </mc:Choice>
    <mc:Fallback xmlns="">
      <p:transition spd="slow" advTm="3928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Подготовительная группа</a:t>
            </a:r>
            <a:endParaRPr lang="ru-RU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1412776"/>
            <a:ext cx="6696745" cy="4713387"/>
          </a:xfrm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934"/>
    </mc:Choice>
    <mc:Fallback xmlns="">
      <p:transition spd="slow" advTm="3934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Новый год!</a:t>
            </a:r>
            <a:endParaRPr lang="ru-RU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281" y="1124745"/>
            <a:ext cx="4284191" cy="3168352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64904"/>
            <a:ext cx="4534224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697"/>
    </mc:Choice>
    <mc:Fallback xmlns="">
      <p:transition spd="slow" advTm="369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72140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– царица наук!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Объект 20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1"/>
    </mc:Choice>
    <mc:Fallback xmlns="">
      <p:transition spd="slow" advTm="400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Старшая группа</a:t>
            </a:r>
            <a:endParaRPr lang="ru-RU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68760"/>
            <a:ext cx="6696743" cy="4857403"/>
          </a:xfrm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29"/>
    </mc:Choice>
    <mc:Fallback xmlns="">
      <p:transition spd="slow" advTm="4029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3672408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Выпускники 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МБДОУ «Краснофлотский детский сад «Колосок» 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172400" y="5715016"/>
            <a:ext cx="514400" cy="411147"/>
          </a:xfrm>
        </p:spPr>
        <p:txBody>
          <a:bodyPr>
            <a:normAutofit fontScale="92500" lnSpcReduction="20000"/>
          </a:bodyPr>
          <a:lstStyle/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8"/>
    </mc:Choice>
    <mc:Fallback xmlns="">
      <p:transition spd="slow" advTm="4008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948264" y="1129813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755576" y="260648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 smtClean="0">
                <a:solidFill>
                  <a:schemeClr val="accent5">
                    <a:lumMod val="75000"/>
                  </a:schemeClr>
                </a:solidFill>
              </a:rPr>
              <a:t>Сейдометова</a:t>
            </a:r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 Галина</a:t>
            </a:r>
            <a:endParaRPr lang="ru-RU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995"/>
    </mc:Choice>
    <mc:Fallback xmlns="">
      <p:transition spd="slow" advTm="3995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 smtClean="0">
                <a:solidFill>
                  <a:schemeClr val="accent5">
                    <a:lumMod val="75000"/>
                  </a:schemeClr>
                </a:solidFill>
              </a:rPr>
              <a:t>Пучкова</a:t>
            </a:r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accent5">
                    <a:lumMod val="75000"/>
                  </a:schemeClr>
                </a:solidFill>
              </a:rPr>
              <a:t>Виолета</a:t>
            </a:r>
            <a:endParaRPr lang="ru-RU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624736" cy="497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100"/>
    </mc:Choice>
    <mc:Fallback xmlns="">
      <p:transition spd="slow" advTm="41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 smtClean="0">
                <a:solidFill>
                  <a:schemeClr val="accent5">
                    <a:lumMod val="75000"/>
                  </a:schemeClr>
                </a:solidFill>
              </a:rPr>
              <a:t>Филонова</a:t>
            </a:r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 Дарья</a:t>
            </a:r>
            <a:endParaRPr lang="ru-RU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147"/>
    </mc:Choice>
    <mc:Fallback xmlns="">
      <p:transition spd="slow" advTm="4147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 smtClean="0">
                <a:solidFill>
                  <a:schemeClr val="accent5">
                    <a:lumMod val="75000"/>
                  </a:schemeClr>
                </a:solidFill>
              </a:rPr>
              <a:t>Гуменюк</a:t>
            </a:r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 Надежда</a:t>
            </a:r>
            <a:endParaRPr lang="ru-RU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969"/>
    </mc:Choice>
    <mc:Fallback xmlns="">
      <p:transition spd="slow" advTm="3969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Кузнецова Лаура</a:t>
            </a:r>
            <a:endParaRPr lang="ru-RU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241"/>
    </mc:Choice>
    <mc:Fallback xmlns="">
      <p:transition spd="slow" advTm="4241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 smtClean="0">
                <a:solidFill>
                  <a:schemeClr val="accent5">
                    <a:lumMod val="75000"/>
                  </a:schemeClr>
                </a:solidFill>
              </a:rPr>
              <a:t>Эмирусеинов</a:t>
            </a:r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 Эдем</a:t>
            </a:r>
            <a:endParaRPr lang="ru-RU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124"/>
    </mc:Choice>
    <mc:Fallback xmlns="">
      <p:transition spd="slow" advTm="4124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Гулей Николай</a:t>
            </a:r>
            <a:endParaRPr lang="ru-RU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942"/>
    </mc:Choice>
    <mc:Fallback xmlns="">
      <p:transition spd="slow" advTm="3942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Сташко</a:t>
            </a:r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Юрий</a:t>
            </a:r>
            <a:endParaRPr lang="ru-RU" b="1" i="1" dirty="0">
              <a:solidFill>
                <a:schemeClr val="accent5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219"/>
    </mc:Choice>
    <mc:Fallback xmlns="">
      <p:transition spd="slow" advTm="421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5046"/>
            <a:ext cx="8280919" cy="5762226"/>
          </a:xfrm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171"/>
    </mc:Choice>
    <mc:Fallback xmlns="">
      <p:transition spd="slow" advTm="4171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Халилова </a:t>
            </a:r>
            <a:r>
              <a:rPr lang="ru-RU" b="1" i="1" dirty="0" err="1" smtClean="0">
                <a:solidFill>
                  <a:schemeClr val="accent5">
                    <a:lumMod val="75000"/>
                  </a:schemeClr>
                </a:solidFill>
              </a:rPr>
              <a:t>Мелек</a:t>
            </a:r>
            <a:endParaRPr lang="ru-RU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680"/>
    </mc:Choice>
    <mc:Fallback xmlns="">
      <p:transition spd="slow" advTm="368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 smtClean="0">
                <a:solidFill>
                  <a:schemeClr val="accent5">
                    <a:lumMod val="75000"/>
                  </a:schemeClr>
                </a:solidFill>
              </a:rPr>
              <a:t>Бутузова</a:t>
            </a:r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 Светлана</a:t>
            </a:r>
            <a:endParaRPr lang="ru-RU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65" y="1340768"/>
            <a:ext cx="6240187" cy="4767157"/>
          </a:xfrm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31"/>
    </mc:Choice>
    <mc:Fallback xmlns="">
      <p:transition spd="slow" advTm="4031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Нестеренко Ксения</a:t>
            </a:r>
            <a:endParaRPr lang="ru-RU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35893"/>
            <a:ext cx="6264696" cy="4572032"/>
          </a:xfrm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720"/>
    </mc:Choice>
    <mc:Fallback xmlns="">
      <p:transition spd="slow" advTm="372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Вронский Максим</a:t>
            </a:r>
            <a:endParaRPr lang="ru-RU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12776"/>
            <a:ext cx="6552728" cy="4802306"/>
          </a:xfrm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92"/>
    </mc:Choice>
    <mc:Fallback xmlns="">
      <p:transition spd="slow" advTm="4092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 smtClean="0">
                <a:solidFill>
                  <a:schemeClr val="accent5">
                    <a:lumMod val="75000"/>
                  </a:schemeClr>
                </a:solidFill>
              </a:rPr>
              <a:t>Зийналиев</a:t>
            </a:r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 Эмир</a:t>
            </a:r>
            <a:endParaRPr lang="ru-RU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40768"/>
            <a:ext cx="6480719" cy="4785395"/>
          </a:xfrm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808"/>
    </mc:Choice>
    <mc:Fallback xmlns="">
      <p:transition spd="slow" advTm="3808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Асанова </a:t>
            </a:r>
            <a:r>
              <a:rPr lang="ru-RU" b="1" i="1" dirty="0" err="1" smtClean="0">
                <a:solidFill>
                  <a:schemeClr val="accent5">
                    <a:lumMod val="75000"/>
                  </a:schemeClr>
                </a:solidFill>
              </a:rPr>
              <a:t>Зера</a:t>
            </a:r>
            <a:endParaRPr lang="ru-RU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543508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63"/>
    </mc:Choice>
    <mc:Fallback xmlns="">
      <p:transition spd="slow" advTm="4063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 smtClean="0">
                <a:solidFill>
                  <a:schemeClr val="accent5">
                    <a:lumMod val="75000"/>
                  </a:schemeClr>
                </a:solidFill>
              </a:rPr>
              <a:t>Смаилов</a:t>
            </a:r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 Руслан</a:t>
            </a:r>
            <a:endParaRPr lang="ru-RU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40768"/>
            <a:ext cx="6408711" cy="4785395"/>
          </a:xfrm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908"/>
    </mc:Choice>
    <mc:Fallback xmlns="">
      <p:transition spd="slow" advTm="3908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501122" cy="1143000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endParaRPr lang="ru-RU" sz="2700" dirty="0"/>
          </a:p>
        </p:txBody>
      </p:sp>
      <p:pic>
        <p:nvPicPr>
          <p:cNvPr id="4" name="Picture 6" descr="Ветерок цветок дирижабль с мордашкой 33*17 - купить в интерн…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6943" t="5682" r="11475" b="24868"/>
          <a:stretch>
            <a:fillRect/>
          </a:stretch>
        </p:blipFill>
        <p:spPr bwMode="auto">
          <a:xfrm>
            <a:off x="3286116" y="1857364"/>
            <a:ext cx="2571768" cy="3143272"/>
          </a:xfrm>
          <a:prstGeom prst="rect">
            <a:avLst/>
          </a:prstGeom>
          <a:noFill/>
        </p:spPr>
      </p:pic>
      <p:pic>
        <p:nvPicPr>
          <p:cNvPr id="5" name="Picture 4" descr="6-99 Детские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786578" y="3071810"/>
            <a:ext cx="1915089" cy="117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2643182"/>
            <a:ext cx="1968390" cy="1571636"/>
          </a:xfrm>
          <a:prstGeom prst="rect">
            <a:avLst/>
          </a:prstGeom>
          <a:noFill/>
        </p:spPr>
      </p:pic>
      <p:pic>
        <p:nvPicPr>
          <p:cNvPr id="7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28" y="4071942"/>
            <a:ext cx="1714512" cy="2283187"/>
          </a:xfrm>
          <a:prstGeom prst="rect">
            <a:avLst/>
          </a:prstGeom>
          <a:noFill/>
        </p:spPr>
      </p:pic>
      <p:pic>
        <p:nvPicPr>
          <p:cNvPr id="9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000232" y="1285860"/>
            <a:ext cx="1285884" cy="1285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16" descr="Продам РИГЕВИДОН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29322" y="1357298"/>
            <a:ext cx="1571620" cy="1571620"/>
          </a:xfrm>
          <a:prstGeom prst="rect">
            <a:avLst/>
          </a:prstGeom>
          <a:noFill/>
        </p:spPr>
      </p:pic>
      <p:pic>
        <p:nvPicPr>
          <p:cNvPr id="11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00496" y="5357826"/>
            <a:ext cx="1020298" cy="1071570"/>
          </a:xfrm>
          <a:prstGeom prst="rect">
            <a:avLst/>
          </a:prstGeom>
          <a:noFill/>
        </p:spPr>
      </p:pic>
      <p:pic>
        <p:nvPicPr>
          <p:cNvPr id="15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2198" y="4357694"/>
            <a:ext cx="1624750" cy="2163652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214282" y="214291"/>
            <a:ext cx="8715436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Impact" pitchFamily="34" charset="0"/>
              </a:rPr>
              <a:t>Мы гордимся вами, дети</a:t>
            </a:r>
            <a:r>
              <a:rPr lang="ru-RU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Impact" pitchFamily="34" charset="0"/>
              </a:rPr>
              <a:t>!</a:t>
            </a:r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Impact" pitchFamily="34" charset="0"/>
              </a:rPr>
              <a:t>  И </a:t>
            </a:r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Impact" pitchFamily="34" charset="0"/>
              </a:rPr>
              <a:t>надеемся</a:t>
            </a:r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Impact" pitchFamily="34" charset="0"/>
              </a:rPr>
              <a:t> на вас! Провожая по планете в добрый путь и в первый класс.</a:t>
            </a: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8740"/>
    </mc:Choice>
    <mc:Fallback xmlns="">
      <p:transition spd="slow" advTm="38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684076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244"/>
    </mc:Choice>
    <mc:Fallback xmlns="">
      <p:transition spd="slow" advTm="424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5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8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9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2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рисуем!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Объект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8761"/>
            <a:ext cx="7776864" cy="4946321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99592" y="1268761"/>
            <a:ext cx="7344816" cy="520825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763"/>
    </mc:Choice>
    <mc:Fallback xmlns="">
      <p:transition spd="slow" advTm="376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Наша будущая учительница</a:t>
            </a:r>
            <a:endParaRPr lang="ru-RU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7056784" cy="4785395"/>
          </a:xfrm>
        </p:spPr>
      </p:pic>
    </p:spTree>
    <p:extLst>
      <p:ext uri="{BB962C8B-B14F-4D97-AF65-F5344CB8AC3E}">
        <p14:creationId xmlns:p14="http://schemas.microsoft.com/office/powerpoint/2010/main" val="153618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34"/>
    </mc:Choice>
    <mc:Fallback xmlns="">
      <p:transition spd="slow" advTm="403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очень понравилось быть учениками!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114"/>
    </mc:Choice>
    <mc:Fallback xmlns="">
      <p:transition spd="slow" advTm="411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Продам РИГЕВИД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572140"/>
            <a:ext cx="1071570" cy="1071570"/>
          </a:xfrm>
          <a:prstGeom prst="rect">
            <a:avLst/>
          </a:prstGeom>
          <a:noFill/>
        </p:spPr>
      </p:pic>
      <p:pic>
        <p:nvPicPr>
          <p:cNvPr id="3" name="Picture 18" descr="marya-foygl - &quot;бабочка&quot; на Яндекс.Фотках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928934"/>
            <a:ext cx="1428760" cy="1902656"/>
          </a:xfrm>
          <a:prstGeom prst="rect">
            <a:avLst/>
          </a:prstGeom>
          <a:noFill/>
        </p:spPr>
      </p:pic>
      <p:pic>
        <p:nvPicPr>
          <p:cNvPr id="5" name="Picture 24" descr="Смайлики - 576576551694 на Sibnet"/>
          <p:cNvPicPr>
            <a:picLocks noChangeAspect="1" noChangeArrowheads="1"/>
          </p:cNvPicPr>
          <p:nvPr/>
        </p:nvPicPr>
        <p:blipFill>
          <a:blip r:embed="rId4"/>
          <a:srcRect r="2817" b="19718"/>
          <a:stretch>
            <a:fillRect/>
          </a:stretch>
        </p:blipFill>
        <p:spPr bwMode="auto">
          <a:xfrm>
            <a:off x="1928794" y="5525221"/>
            <a:ext cx="1297164" cy="1071570"/>
          </a:xfrm>
          <a:prstGeom prst="rect">
            <a:avLst/>
          </a:prstGeom>
          <a:noFill/>
        </p:spPr>
      </p:pic>
      <p:pic>
        <p:nvPicPr>
          <p:cNvPr id="6" name="Picture 28" descr="АНЕКДОТЫ ,СТАТУСЫ, ИСТОРИИ... : Группа по интересам. Друго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715016"/>
            <a:ext cx="748219" cy="785818"/>
          </a:xfrm>
          <a:prstGeom prst="rect">
            <a:avLst/>
          </a:prstGeom>
          <a:noFill/>
        </p:spPr>
      </p:pic>
      <p:pic>
        <p:nvPicPr>
          <p:cNvPr id="7" name="Picture 8" descr="Фотофунтик приколы картинки фото Фотофунт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5786454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12" descr="Программа дошкольного образования СП Радуга"/>
          <p:cNvPicPr>
            <a:picLocks noChangeAspect="1" noChangeArrowheads="1"/>
          </p:cNvPicPr>
          <p:nvPr/>
        </p:nvPicPr>
        <p:blipFill>
          <a:blip r:embed="rId7"/>
          <a:srcRect r="5628" b="-1"/>
          <a:stretch>
            <a:fillRect/>
          </a:stretch>
        </p:blipFill>
        <p:spPr bwMode="auto">
          <a:xfrm>
            <a:off x="0" y="5643578"/>
            <a:ext cx="1000100" cy="1052737"/>
          </a:xfrm>
          <a:prstGeom prst="rect">
            <a:avLst/>
          </a:prstGeom>
          <a:noFill/>
        </p:spPr>
      </p:pic>
      <p:pic>
        <p:nvPicPr>
          <p:cNvPr id="9" name="Picture 4" descr="6-99 Детские"/>
          <p:cNvPicPr>
            <a:picLocks noChangeAspect="1" noChangeArrowheads="1"/>
          </p:cNvPicPr>
          <p:nvPr/>
        </p:nvPicPr>
        <p:blipFill>
          <a:blip r:embed="rId8" cstate="print"/>
          <a:srcRect r="3015"/>
          <a:stretch>
            <a:fillRect/>
          </a:stretch>
        </p:blipFill>
        <p:spPr bwMode="auto">
          <a:xfrm>
            <a:off x="4357686" y="5715016"/>
            <a:ext cx="1240765" cy="785818"/>
          </a:xfrm>
          <a:prstGeom prst="rect">
            <a:avLst/>
          </a:prstGeom>
          <a:noFill/>
        </p:spPr>
      </p:pic>
      <p:pic>
        <p:nvPicPr>
          <p:cNvPr id="14" name="Picture 2" descr="День рождения &quot;Смайлика&quot; BOOKите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5286388"/>
            <a:ext cx="1610500" cy="1285884"/>
          </a:xfrm>
          <a:prstGeom prst="rect">
            <a:avLst/>
          </a:prstGeom>
          <a:noFill/>
        </p:spPr>
      </p:pic>
      <p:pic>
        <p:nvPicPr>
          <p:cNvPr id="15" name="Picture 20" descr="пиратский блюз, http://narod.ru/disk/26554670000/39 трамвай .mp3.html - Джаз для детей (на русском языке) - Страница 2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6250" y="5429264"/>
            <a:ext cx="1047750" cy="1047751"/>
          </a:xfrm>
          <a:prstGeom prst="rect">
            <a:avLst/>
          </a:prstGeom>
          <a:noFill/>
        </p:spPr>
      </p:pic>
      <p:pic>
        <p:nvPicPr>
          <p:cNvPr id="16" name="Picture 2" descr="http://static2.insales.ru/images/products/1/5657/5387801/460228900970300217.jpg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</a:blip>
          <a:srcRect/>
          <a:stretch>
            <a:fillRect/>
          </a:stretch>
        </p:blipFill>
        <p:spPr bwMode="auto">
          <a:xfrm>
            <a:off x="642910" y="142852"/>
            <a:ext cx="7786742" cy="2786082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Дни Рождения!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904"/>
    </mc:Choice>
    <mc:Fallback xmlns="">
      <p:transition spd="slow" advTm="3904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4.4|2.4|3.1|2.4|6.2|12.6"/>
</p:tagLst>
</file>

<file path=ppt/theme/theme1.xml><?xml version="1.0" encoding="utf-8"?>
<a:theme xmlns:a="http://schemas.openxmlformats.org/drawingml/2006/main" name="Тема Office">
  <a:themeElements>
    <a:clrScheme name="Другая 1">
      <a:dk1>
        <a:srgbClr val="000000"/>
      </a:dk1>
      <a:lt1>
        <a:srgbClr val="FFFFFF"/>
      </a:lt1>
      <a:dk2>
        <a:srgbClr val="DBF5F9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652</TotalTime>
  <Words>117</Words>
  <Application>Microsoft Office PowerPoint</Application>
  <PresentationFormat>Экран (4:3)</PresentationFormat>
  <Paragraphs>38</Paragraphs>
  <Slides>47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До свиданья, детский сад!</vt:lpstr>
      <vt:lpstr>В детский сад детишки  С радостью всегда идут,  И девчонки, и мальчишки,  Очень нравится им тут!  В детском садике у нас  Очень интересно!  Хотим мы провести для Вас  Экскурсию все вместе. </vt:lpstr>
      <vt:lpstr>Математика – царица наук!</vt:lpstr>
      <vt:lpstr>Презентация PowerPoint</vt:lpstr>
      <vt:lpstr>Презентация PowerPoint</vt:lpstr>
      <vt:lpstr>Мы рисуем!</vt:lpstr>
      <vt:lpstr>Наша будущая учительница</vt:lpstr>
      <vt:lpstr>Нам очень понравилось быть учениками!</vt:lpstr>
      <vt:lpstr>Наши Дни Рождения!</vt:lpstr>
      <vt:lpstr>Презентация PowerPoint</vt:lpstr>
      <vt:lpstr>Презентация PowerPoint</vt:lpstr>
      <vt:lpstr>Здоровье в порядке-спасибо зарядке.</vt:lpstr>
      <vt:lpstr>Презентация PowerPoint</vt:lpstr>
      <vt:lpstr>На прогулке</vt:lpstr>
      <vt:lpstr>Презентация PowerPoint</vt:lpstr>
      <vt:lpstr>Презентация PowerPoint</vt:lpstr>
      <vt:lpstr>Презентация PowerPoint</vt:lpstr>
      <vt:lpstr>Юные таланты</vt:lpstr>
      <vt:lpstr>Презентация PowerPoint</vt:lpstr>
      <vt:lpstr>Презентация PowerPoint</vt:lpstr>
      <vt:lpstr>Презентация PowerPoint</vt:lpstr>
      <vt:lpstr>Праздники</vt:lpstr>
      <vt:lpstr>Первый вальс</vt:lpstr>
      <vt:lpstr>Презентация PowerPoint</vt:lpstr>
      <vt:lpstr>Мы дежурим</vt:lpstr>
      <vt:lpstr>Презентация PowerPoint</vt:lpstr>
      <vt:lpstr>Аппетит приходит во время еды</vt:lpstr>
      <vt:lpstr>Подготовительная группа</vt:lpstr>
      <vt:lpstr>Новый год!</vt:lpstr>
      <vt:lpstr>Старшая группа</vt:lpstr>
      <vt:lpstr> Выпускники  МБДОУ «Краснофлотский детский сад «Колосок» </vt:lpstr>
      <vt:lpstr>Сейдометова Галина</vt:lpstr>
      <vt:lpstr>Пучкова Виолета</vt:lpstr>
      <vt:lpstr>Филонова Дарья</vt:lpstr>
      <vt:lpstr>Гуменюк Надежда</vt:lpstr>
      <vt:lpstr>Кузнецова Лаура</vt:lpstr>
      <vt:lpstr>Эмирусеинов Эдем</vt:lpstr>
      <vt:lpstr>Гулей Николай</vt:lpstr>
      <vt:lpstr>Сташко Юрий</vt:lpstr>
      <vt:lpstr>Халилова Мелек</vt:lpstr>
      <vt:lpstr>Бутузова Светлана</vt:lpstr>
      <vt:lpstr>Нестеренко Ксения</vt:lpstr>
      <vt:lpstr>Вронский Максим</vt:lpstr>
      <vt:lpstr>Зийналиев Эмир</vt:lpstr>
      <vt:lpstr>Асанова Зера</vt:lpstr>
      <vt:lpstr>Смаилов Руслан</vt:lpstr>
      <vt:lpstr> 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Катюша</dc:creator>
  <cp:lastModifiedBy>Admin</cp:lastModifiedBy>
  <cp:revision>67</cp:revision>
  <dcterms:created xsi:type="dcterms:W3CDTF">2015-02-15T07:13:56Z</dcterms:created>
  <dcterms:modified xsi:type="dcterms:W3CDTF">2016-06-08T05:54:24Z</dcterms:modified>
</cp:coreProperties>
</file>