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е\Documents\золотая\5. Всё для оформления группы\Оформления стенда по ИЗО\4f8098480a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40" y="0"/>
            <a:ext cx="8640960" cy="64807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191683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88640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</a:rPr>
              <a:t>Презентация профессиональной деятельности </a:t>
            </a:r>
            <a:br>
              <a:rPr lang="ru-RU" dirty="0" smtClean="0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</a:rPr>
              <a:t>воспитателя муниципального </a:t>
            </a:r>
            <a:br>
              <a:rPr lang="ru-RU" dirty="0" smtClean="0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</a:rPr>
              <a:t>бюджетного  дошкольного образовательного учреждения </a:t>
            </a:r>
            <a:br>
              <a:rPr lang="ru-RU" dirty="0" smtClean="0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</a:rPr>
              <a:t> «</a:t>
            </a:r>
            <a:r>
              <a:rPr lang="ru-RU" dirty="0" err="1" smtClean="0">
                <a:solidFill>
                  <a:schemeClr val="folHlink"/>
                </a:solidFill>
                <a:latin typeface="Times New Roman" pitchFamily="18" charset="0"/>
              </a:rPr>
              <a:t>Безруковский</a:t>
            </a: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</a:rPr>
              <a:t>  детский сад» комбинированного вида</a:t>
            </a:r>
            <a:br>
              <a:rPr lang="ru-RU" dirty="0" smtClean="0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sz="2800" b="1" dirty="0" err="1" smtClean="0">
                <a:solidFill>
                  <a:schemeClr val="folHlink"/>
                </a:solidFill>
                <a:latin typeface="Times New Roman" pitchFamily="18" charset="0"/>
              </a:rPr>
              <a:t>Малоштановой</a:t>
            </a:r>
            <a:r>
              <a:rPr lang="ru-RU" sz="2800" b="1" dirty="0" smtClean="0">
                <a:solidFill>
                  <a:schemeClr val="folHlink"/>
                </a:solidFill>
                <a:latin typeface="Times New Roman" pitchFamily="18" charset="0"/>
              </a:rPr>
              <a:t> Ирины Александровны</a:t>
            </a:r>
            <a:endParaRPr lang="ru-RU" dirty="0"/>
          </a:p>
        </p:txBody>
      </p:sp>
      <p:pic>
        <p:nvPicPr>
          <p:cNvPr id="1027" name="Picture 3" descr="D:\скан Малоштанова\Малаштан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780928"/>
            <a:ext cx="2789619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е\Documents\золотая\5. Всё для оформления группы\Оформления стенда по ИЗО\4f8098480a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39"/>
            <a:ext cx="8640960" cy="64807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191683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683568" y="162880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         </a:t>
            </a:r>
          </a:p>
          <a:p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внимание!</a:t>
            </a:r>
            <a:endParaRPr lang="ru-RU" sz="7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7" name="Picture 8" descr="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3208"/>
            <a:ext cx="1360165" cy="122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99992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4" descr="9b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0512">
            <a:off x="6907810" y="3142393"/>
            <a:ext cx="1761416" cy="333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е\Documents\золотая\5. Всё для оформления группы\Оформления стенда по ИЗО\4f8098480a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39"/>
            <a:ext cx="8640960" cy="64807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191683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2051720" y="631141"/>
            <a:ext cx="6480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 «Радужные полоски»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Срок реализации  1 год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7" name="Picture 8" descr="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10001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068960"/>
            <a:ext cx="2367165" cy="3156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е\Documents\золотая\5. Всё для оформления группы\Оформления стенда по ИЗО\4f8098480a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39"/>
            <a:ext cx="8640960" cy="64807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191683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835696" y="246221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дети с ОВЗ нуждаются в дополнительном развитии творческих способностей для умственного, волевого, эмоционально - эстетического и речевого развития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7" name="Picture 8" descr="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10001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99992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55014"/>
            <a:ext cx="4056451" cy="3042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е\Documents\золотая\5. Всё для оформления группы\Оформления стенда по ИЗО\4f8098480a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39"/>
            <a:ext cx="8640960" cy="64807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191683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763688" y="643174"/>
            <a:ext cx="69127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данного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творческое развитие личности ребенка через приобщение к художественной работе в технике Айрис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фолдинг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1. Выработать у детей практические навыки и умения при работе с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бумагой в техники Айрис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фолдинг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Закрепить знания по лексическим темам и о временах года.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1. Способствовать развитию мелкой моторики рук, воображения и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фантазии.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2.Развивать  коммуникативные навыки, умение работать сообща.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1.Формировать личностные качества: трудолюбие, аккуратность, усидчивость, самостоятельность.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7" name="Picture 8" descr="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50" y="88516"/>
            <a:ext cx="1714451" cy="154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99992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е\Documents\золотая\5. Всё для оформления группы\Оформления стенда по ИЗО\4f8098480a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39"/>
            <a:ext cx="8640960" cy="64807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191683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835696" y="1141396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Продукт проектной деятельности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итоговое мероприятие по лексическим темам  (обобщение по временам года)  "Выставка работ и коллективной композиции"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педагогов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набор схем и шаблонов для работы в технике Айрис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фолдинг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"От простого к сложному".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7" name="Picture 8" descr="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10001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99992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е\Documents\золотая\5. Всё для оформления группы\Оформления стенда по ИЗО\4f8098480a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39"/>
            <a:ext cx="8640960" cy="64807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191683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835696" y="522647"/>
            <a:ext cx="6768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Основными формами реализации проекта является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совместная деятельность воспитателя и ребенка;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самостоятельная  деятельность;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беседы;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наблюдения;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выставки.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7" name="Picture 8" descr="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10001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99992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C:\Users\Мое\Desktop\фото малош\IMG_20161019_165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356992"/>
            <a:ext cx="480053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е\Documents\золотая\5. Всё для оформления группы\Оформления стенда по ИЗО\4f8098480a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39"/>
            <a:ext cx="8640960" cy="64807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191683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763688" y="260648"/>
            <a:ext cx="67687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Изучить и проанализировать методическую литературу; 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Подбор основного  материала для реализации проекта; 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Определить перспективный план по развитию творческих способностей детей средствами Айрис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фолдинга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7" name="Picture 8" descr="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50" y="88516"/>
            <a:ext cx="1714451" cy="154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99992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е\Documents\золотая\5. Всё для оформления группы\Оформления стенда по ИЗО\4f8098480a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39"/>
            <a:ext cx="8640960" cy="64807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191683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763688" y="777471"/>
            <a:ext cx="67687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Освоить технологию выкладывания и соединения бумажных полос разными способами;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Выработать умение самостоятельно подбирать материал по цвету, плотности, фактуре в соответствии с потребностями задуманной композиции;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Научиться самостоятельно размечать бумагу и заготавливать бумажные полосы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Уметь работать по готовому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айрис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шаблону, вносить изменения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айрис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шаблон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7" name="Picture 8" descr="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3208"/>
            <a:ext cx="1360165" cy="122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99992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е\Documents\золотая\5. Всё для оформления группы\Оформления стенда по ИЗО\4f8098480a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39"/>
            <a:ext cx="8640960" cy="64807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191683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763688" y="315957"/>
            <a:ext cx="7056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Итоговый этап-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определение эффективность проведённой работы,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выставок  работ и коллективных  композиции, обобщение результатов инновационной деятельности на педагогических советах, родительских собраниях, в интернете.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7" name="Picture 8" descr="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3208"/>
            <a:ext cx="1360165" cy="122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99992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D:\Фотографии дет сад\IMG_20161019_163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501008"/>
            <a:ext cx="4752528" cy="2851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263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Мое</dc:creator>
  <cp:lastModifiedBy>Мое</cp:lastModifiedBy>
  <cp:revision>10</cp:revision>
  <dcterms:created xsi:type="dcterms:W3CDTF">2016-10-19T09:12:26Z</dcterms:created>
  <dcterms:modified xsi:type="dcterms:W3CDTF">2016-10-20T01:50:19Z</dcterms:modified>
</cp:coreProperties>
</file>