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9" r:id="rId4"/>
    <p:sldId id="258" r:id="rId5"/>
    <p:sldId id="268" r:id="rId6"/>
    <p:sldId id="300" r:id="rId7"/>
    <p:sldId id="260" r:id="rId8"/>
    <p:sldId id="285" r:id="rId9"/>
    <p:sldId id="295" r:id="rId10"/>
    <p:sldId id="273" r:id="rId11"/>
    <p:sldId id="264" r:id="rId12"/>
    <p:sldId id="265" r:id="rId13"/>
    <p:sldId id="296" r:id="rId14"/>
    <p:sldId id="298" r:id="rId15"/>
    <p:sldId id="297" r:id="rId16"/>
    <p:sldId id="279" r:id="rId17"/>
    <p:sldId id="278" r:id="rId18"/>
    <p:sldId id="299" r:id="rId19"/>
    <p:sldId id="283" r:id="rId20"/>
    <p:sldId id="276" r:id="rId21"/>
    <p:sldId id="269" r:id="rId22"/>
    <p:sldId id="287" r:id="rId23"/>
    <p:sldId id="288" r:id="rId24"/>
    <p:sldId id="289" r:id="rId25"/>
    <p:sldId id="291" r:id="rId26"/>
    <p:sldId id="272" r:id="rId27"/>
    <p:sldId id="277" r:id="rId28"/>
    <p:sldId id="290" r:id="rId29"/>
    <p:sldId id="267" r:id="rId30"/>
    <p:sldId id="270" r:id="rId31"/>
    <p:sldId id="262" r:id="rId32"/>
    <p:sldId id="286" r:id="rId33"/>
    <p:sldId id="271" r:id="rId34"/>
    <p:sldId id="274" r:id="rId35"/>
    <p:sldId id="263" r:id="rId36"/>
    <p:sldId id="266" r:id="rId37"/>
    <p:sldId id="282" r:id="rId38"/>
    <p:sldId id="294" r:id="rId39"/>
    <p:sldId id="292" r:id="rId40"/>
    <p:sldId id="280" r:id="rId41"/>
    <p:sldId id="284" r:id="rId42"/>
    <p:sldId id="28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0CFE2-2343-4CC6-A6D3-577C73DEBD83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7FAEC-1AD8-4139-A845-5EF8543AD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7FAEC-1AD8-4139-A845-5EF8543AD1A9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57FE9-765C-4C4B-8B6D-CB18A267D511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B607C-7D18-446E-8FF0-533806033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resentacid.ru/thumbs/4a/4a96bea16bd6f1c1c50beffed5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769216" cy="62286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 flipV="1">
            <a:off x="2285984" y="5408371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Презентация в картинках выполнена Карсаковой .М.Г.</a:t>
            </a:r>
            <a:endParaRPr lang="ru-RU" sz="2400" b="1" spc="150" dirty="0">
              <a:ln w="11430"/>
              <a:solidFill>
                <a:srgbClr val="7030A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clubkid.ru/uploads/posts/2012-08/1346217777_pravila-etike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6929486" cy="53578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36520" y="230831"/>
            <a:ext cx="46709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Назови ошибку мальчика.</a:t>
            </a:r>
            <a:endParaRPr lang="ru-RU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s03.infourok.ru/uploads/ex/046e/0000db45-e5ffe916/hello_html_m6fa614a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7572428" cy="54292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47288" y="319979"/>
            <a:ext cx="46709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Разве так можно!?</a:t>
            </a:r>
            <a:endParaRPr lang="ru-RU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.mypage.ru/4b6e17c99c1a2a86733aa789e38023b3_48089e98a5dd07f2fe023875c61faa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17580"/>
            <a:ext cx="8001056" cy="61118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detsadmickeymouse.ru/ekonomika/pravila-etiketa-dlya-samyx-malenkix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7358114" cy="52864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36520" y="260456"/>
            <a:ext cx="46709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Говори потише!</a:t>
            </a:r>
            <a:endParaRPr lang="ru-RU" sz="4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oombob.ru/img/picture/May/19/2ae87dddd26515c9275a766a0a033e82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286808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odevaska.com.ua/uploaded/image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8617" cy="57150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1.bp.blogspot.com/-oPGjHAll8VU/TYhxlL9KMNI/AAAAAAAAA0w/8Kzw3psMEww/s1600/0_4c570_2e847a3d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951243"/>
            <a:ext cx="6858048" cy="62133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36520" y="368178"/>
            <a:ext cx="51428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Не будь жадиной!</a:t>
            </a:r>
            <a:endParaRPr lang="ru-RU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0800000" flipV="1">
            <a:off x="2236520" y="230831"/>
            <a:ext cx="46709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Дружба начинается с улыбки.</a:t>
            </a:r>
            <a:endParaRPr lang="ru-RU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https://fs00.infourok.ru/images/doc/135/157854/hello_html_m1a4ed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310" y="1000108"/>
            <a:ext cx="7723342" cy="5639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.mypage.ru/87207108c51413b1390cbb6154491855_1cc2e3d9a438ee804389faa41ba0e6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358246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maam.ru/images/photos/8e514382061d04841d33c08ba15066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423828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s/religii-i-etika/Etiket-dlja-detej/0011-011-Struktura-sovremennogo-etike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357166"/>
            <a:ext cx="8715436" cy="60722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868" y="2214554"/>
            <a:ext cx="24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:</a:t>
            </a:r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lib2.podelise.ru/tw_files2/urls_67/81/d-80991/7z-docs/1_html_3695ab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169" y="357166"/>
            <a:ext cx="8063921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maam.ru/images/users/photos/medium/38f502100f24e544e19913fd3d10a7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189" y="428604"/>
            <a:ext cx="8632091" cy="60932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cdnportal.inetproduce.ru/sites/88/posts/2015-06/badf0948221ca40c2cfab56f5fa1b6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4"/>
            <a:ext cx="8715404" cy="57150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36520" y="5500702"/>
            <a:ext cx="46709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cap="none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Надо играть так или…</a:t>
            </a:r>
            <a:endParaRPr lang="ru-RU" sz="3200" b="1" cap="none" spc="150" dirty="0">
              <a:ln w="11430"/>
              <a:solidFill>
                <a:srgbClr val="7030A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www.dpol4.ru/img/picture/Jun/02/bcd736308cd09bed4c994cc51aa201ef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70246"/>
            <a:ext cx="8028444" cy="54019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2361555" y="750075"/>
            <a:ext cx="4420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</a:t>
            </a:r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от так?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nds-solnyshko.ucoz.ru/st00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571480"/>
            <a:ext cx="6858048" cy="5786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36520" y="208784"/>
            <a:ext cx="46709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Не капризничай, ты уже большой!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vseokrasote.ru/uploads/base/818430098881617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62865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36520" y="500042"/>
            <a:ext cx="46709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Вот какая умница! Почему?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karusel31.ucoz.ru/fe37aa2ee6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8215370" cy="43577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36520" y="5968155"/>
            <a:ext cx="46709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Дразниться красиво или нет?</a:t>
            </a:r>
            <a:endParaRPr lang="ru-RU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bankreceptov.ru/pic/skazki-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7929618" cy="53435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36520" y="311447"/>
            <a:ext cx="46709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Можно ли на долго занимать телефон?</a:t>
            </a:r>
            <a:endParaRPr lang="ru-RU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mywishlist.ru/pic/i/wish/orig/003/355/11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3286114" y="292858"/>
            <a:ext cx="52864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Умей прийти на        помощь!</a:t>
            </a:r>
            <a:endParaRPr lang="ru-RU" sz="4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001.radikal.ru/i195/1108/b5/6783c45dee2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358246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wiki.vladimir.i-edu.ru/images/thumb/c/c9/%D0%A2%D0%B8%D1%82%D1%83%D0%BB%D1%8C%D0%BD%D0%B8%D0%BA_%D0%BF%D1%80%D0%B5%D0%B7%D0%B5%D0%BD%D1%82%D0%B0%D1%86%D0%B8%D0%B8_%D0%B7%D0%BD%D0%B0%D1%82%D0%BE%D0%BA%D0%BE%D0%B2.JPEG/798px-%D0%A2%D0%B8%D1%82%D1%83%D0%BB%D1%8C%D0%BD%D0%B8%D0%BA_%D0%BF%D1%80%D0%B5%D0%B7%D0%B5%D0%BD%D1%82%D0%B0%D1%86%D0%B8%D0%B8_%D0%B7%D0%BD%D0%B0%D1%82%D0%BE%D0%BA%D0%BE%D0%B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083" y="357166"/>
            <a:ext cx="8500883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mages.myshared.ru/5/496237/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358246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09.radikal.ru/i182/1008/5d/bbf5ed9c8b0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290"/>
            <a:ext cx="6143668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kladraz.ru/upload/blogs2/2016/3/7839_9856ae4dbb0c873de80a764c40894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215370" cy="628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s005.radikal.ru/i211/1003/22/72862e8645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14290"/>
            <a:ext cx="8358246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mg0.liveinternet.ru/images/attach/c/6/90/236/90236242_4979214_f86a8417485c_1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570" y="285728"/>
            <a:ext cx="8662272" cy="63944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fs00.infourok.ru/images/doc/171/197033/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7567"/>
            <a:ext cx="8715436" cy="63758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undekor.ru/wp-content/uploads/media/%D0%9F%D0%B0%D0%BC%D1%8F%D1%82%D0%BA%D0%B0-%D0%B4%D0%BB%D1%8F-%D1%80%D0%BE%D0%B4%D0%B8%D1%82%D0%B5%D0%BB%D0%B5%D0%B8%CC%86-%D0%BF%D0%BE-%D1%84%D0%BE%D1%80%D0%BC%D0%B8%D1%80%D0%BE%D0%B2%D0%B0%D0%BD%D0%B8%D1%8E-%D0%BD%D0%B0%D0%B2%D1%8B%D0%BA%D0%BE%D0%B2-%D0%BF%D0%BE%D0%B2%D0%B5%D0%B4%D0%B5%D0%BD%D0%B8%D1%8F-%D0%B7%D0%B0-%D1%81%D1%82%D0%BE%D0%BB%D0%BE%D0%BC-%D0%B8-%D0%BF%D1%80%D0%B8%D0%B5%CC%88%D0%BC%D0%B0-%D0%BF%D0%B8%D1%89%D0%B8-%D1%83-%D0%B4%D0%B5%D1%82%D0%B5%D0%B8%CC%86/image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68326"/>
            <a:ext cx="8286808" cy="63039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a0aa14d70b30f5e2da5c25e58f22b5bb&amp;n=33&amp;h=212&amp;w=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26" y="857232"/>
            <a:ext cx="7542774" cy="3643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36520" y="4813994"/>
            <a:ext cx="467095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Кто из ребят ведёт за столом себя правильно?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hischool.jofo.ru/data/userfiles/920/images/783193-90236239_large_4979214_f260f0eeb0b5_1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77095"/>
            <a:ext cx="8286808" cy="62666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irveart.com/uploads/posts/2015-12/1450377432_qip-shot-screen-17.12.15-21-36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474" y="1071547"/>
            <a:ext cx="7882740" cy="56213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36520" y="214290"/>
            <a:ext cx="46709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Найди ошибку.</a:t>
            </a:r>
            <a:endParaRPr lang="ru-RU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estival.1september.ru/articles/600003/presentation/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429684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chitel.edu54.ru/sites/default/files/userfiles/image/risunok1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85728"/>
            <a:ext cx="6643734" cy="478634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36520" y="5875823"/>
            <a:ext cx="46709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-это очень </a:t>
            </a:r>
            <a:r>
              <a:rPr lang="ru-RU" sz="3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красиво</a:t>
            </a:r>
            <a:r>
              <a:rPr lang="ru-RU" sz="3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!</a:t>
            </a:r>
            <a:endParaRPr lang="ru-RU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d-a.d-cd.net/a688c42s-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479" y="160711"/>
            <a:ext cx="8453497" cy="63401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dou75.ru/8/images/stories/news2015/horozo_v_sadu/%D0%A1%D0%BB%D0%B0%D0%B9%D0%B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76960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detsad-kitty.ru/uploads/posts/2010-02/1266869294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6500858" cy="64865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neyes.ru/img/picture/Jun/11/c9c6e1045bc07f15d9208899ba1f2b85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15370" cy="63928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labirint.ru/images/comments_pic/0845/01lablac312259887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7620000" cy="54959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36520" y="5721934"/>
            <a:ext cx="46709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Почему обиделись бабушки?</a:t>
            </a:r>
            <a:endParaRPr lang="ru-RU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img0.liveinternet.ru/images/attach/c/6/90/236/90236226_4979214_1181bc509441_1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8568"/>
            <a:ext cx="8286808" cy="62808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f.mypage.ru/b81c54fa4f717b132493619e58ef7152_36f202772cda15ace44925755cb97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072494" cy="52149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2236519" y="279103"/>
            <a:ext cx="46709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Что не так?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93</Words>
  <Application>Microsoft Office PowerPoint</Application>
  <PresentationFormat>Экран (4:3)</PresentationFormat>
  <Paragraphs>20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134</cp:revision>
  <dcterms:created xsi:type="dcterms:W3CDTF">2016-08-17T09:25:47Z</dcterms:created>
  <dcterms:modified xsi:type="dcterms:W3CDTF">2016-08-27T08:08:38Z</dcterms:modified>
</cp:coreProperties>
</file>