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5" r:id="rId8"/>
    <p:sldId id="261" r:id="rId9"/>
    <p:sldId id="262" r:id="rId10"/>
    <p:sldId id="263" r:id="rId11"/>
    <p:sldId id="268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30" autoAdjust="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AD89-D5D2-4218-82BF-070EDAC4630E}" type="datetimeFigureOut">
              <a:rPr lang="ru-RU" smtClean="0"/>
              <a:pPr/>
              <a:t>17.05.2010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14B75-44CA-4541-8E9A-2A67D9C152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AD89-D5D2-4218-82BF-070EDAC4630E}" type="datetimeFigureOut">
              <a:rPr lang="ru-RU" smtClean="0"/>
              <a:pPr/>
              <a:t>17.05.2010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14B75-44CA-4541-8E9A-2A67D9C152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AD89-D5D2-4218-82BF-070EDAC4630E}" type="datetimeFigureOut">
              <a:rPr lang="ru-RU" smtClean="0"/>
              <a:pPr/>
              <a:t>17.05.2010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14B75-44CA-4541-8E9A-2A67D9C152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AD89-D5D2-4218-82BF-070EDAC4630E}" type="datetimeFigureOut">
              <a:rPr lang="ru-RU" smtClean="0"/>
              <a:pPr/>
              <a:t>17.05.2010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14B75-44CA-4541-8E9A-2A67D9C152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AD89-D5D2-4218-82BF-070EDAC4630E}" type="datetimeFigureOut">
              <a:rPr lang="ru-RU" smtClean="0"/>
              <a:pPr/>
              <a:t>17.05.2010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A414B75-44CA-4541-8E9A-2A67D9C152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AD89-D5D2-4218-82BF-070EDAC4630E}" type="datetimeFigureOut">
              <a:rPr lang="ru-RU" smtClean="0"/>
              <a:pPr/>
              <a:t>17.05.2010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14B75-44CA-4541-8E9A-2A67D9C152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AD89-D5D2-4218-82BF-070EDAC4630E}" type="datetimeFigureOut">
              <a:rPr lang="ru-RU" smtClean="0"/>
              <a:pPr/>
              <a:t>17.05.2010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14B75-44CA-4541-8E9A-2A67D9C152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AD89-D5D2-4218-82BF-070EDAC4630E}" type="datetimeFigureOut">
              <a:rPr lang="ru-RU" smtClean="0"/>
              <a:pPr/>
              <a:t>17.05.2010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14B75-44CA-4541-8E9A-2A67D9C152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AD89-D5D2-4218-82BF-070EDAC4630E}" type="datetimeFigureOut">
              <a:rPr lang="ru-RU" smtClean="0"/>
              <a:pPr/>
              <a:t>17.05.2010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14B75-44CA-4541-8E9A-2A67D9C152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AD89-D5D2-4218-82BF-070EDAC4630E}" type="datetimeFigureOut">
              <a:rPr lang="ru-RU" smtClean="0"/>
              <a:pPr/>
              <a:t>17.05.2010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14B75-44CA-4541-8E9A-2A67D9C152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AD89-D5D2-4218-82BF-070EDAC4630E}" type="datetimeFigureOut">
              <a:rPr lang="ru-RU" smtClean="0"/>
              <a:pPr/>
              <a:t>17.05.2010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14B75-44CA-4541-8E9A-2A67D9C152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59CAD89-D5D2-4218-82BF-070EDAC4630E}" type="datetimeFigureOut">
              <a:rPr lang="ru-RU" smtClean="0"/>
              <a:pPr/>
              <a:t>17.05.2010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A414B75-44CA-4541-8E9A-2A67D9C152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Documents and Settings\Admin\Рабочий стол\неандерталец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54292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Расселение первобытного человека на территории </a:t>
            </a:r>
            <a:r>
              <a:rPr lang="ru-RU" dirty="0" err="1" smtClean="0"/>
              <a:t>Приенисейского</a:t>
            </a:r>
            <a:r>
              <a:rPr lang="ru-RU" dirty="0" smtClean="0"/>
              <a:t> края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857232"/>
            <a:ext cx="78581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Во второй половине позднего палеолита (24-22 – 10тыс. лет) ареал обитания людей постепенно расширяется в северном направлении. Количество археологических памятников резко возрастает. Люди селились вблизи рек или в местах их слияния. Пример- местонахождения Стрелка (г.Красноярск),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УстьМана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(п.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Усть-Мана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),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Усть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–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Кова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(Северное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Приангарье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), Б.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Слизнево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(п. Б.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Слизнево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). Одним из значительных достижений культуры сибирских племен в позднем палеолите следует считать формирование сложных мировоззренческих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системы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. Так, в результате археологических исследований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позднепалеотической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Ачинской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стоянки был обнаружен жезл с углублениями, по мнению ряда исследователей, свидетельствующими о достаточно глубоких познаниях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палеотических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людей в астрономии и исчислении. Даже беглый обзор археологических  источников заставляет задуматься о том, что первые этапы первобытной истории в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Приенисейской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Сибири не только самобытны и уникальны- это та страница нашей истории, когда от прошлого осталось немного, но это немного свидетельствует о жизни, занятиях, борьбе за жизнь тех людей, которые безвозвратно покинули нас, оставив нам право называться людьми.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Плейстоцена-(от греч.</a:t>
            </a:r>
            <a:r>
              <a:rPr lang="en-US" dirty="0" err="1" smtClean="0"/>
              <a:t>pleistos</a:t>
            </a:r>
            <a:r>
              <a:rPr lang="en-US" dirty="0" smtClean="0"/>
              <a:t>-</a:t>
            </a:r>
            <a:r>
              <a:rPr lang="ru-RU" dirty="0" smtClean="0"/>
              <a:t>самый </a:t>
            </a:r>
            <a:r>
              <a:rPr lang="ru-RU" dirty="0" err="1" smtClean="0"/>
              <a:t>многочисленый</a:t>
            </a:r>
            <a:r>
              <a:rPr lang="ru-RU" dirty="0" smtClean="0"/>
              <a:t>, наибольший </a:t>
            </a:r>
            <a:r>
              <a:rPr lang="en-US" dirty="0" err="1" smtClean="0"/>
              <a:t>kainos</a:t>
            </a:r>
            <a:r>
              <a:rPr lang="en-US" dirty="0" smtClean="0"/>
              <a:t>-</a:t>
            </a:r>
            <a:r>
              <a:rPr lang="ru-RU" dirty="0" smtClean="0"/>
              <a:t>новый) наиболее длительная эпоха антропогенного периода. Характеризуется общим похолоданием климата земли и периодическим возникновением в средних широтах обширных материковых оледенений.</a:t>
            </a:r>
            <a:endParaRPr lang="ru-RU" dirty="0"/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8643966" y="6429396"/>
            <a:ext cx="285752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214554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dirty="0" smtClean="0"/>
              <a:t>Работу выполнили: </a:t>
            </a:r>
            <a:r>
              <a:rPr lang="ru-RU" sz="4800" dirty="0" err="1" smtClean="0"/>
              <a:t>Кувеко</a:t>
            </a:r>
            <a:r>
              <a:rPr lang="ru-RU" sz="4800" dirty="0" smtClean="0"/>
              <a:t> Ольга и </a:t>
            </a:r>
            <a:r>
              <a:rPr lang="ru-RU" sz="4800" dirty="0" err="1" smtClean="0"/>
              <a:t>Михалочкина</a:t>
            </a:r>
            <a:r>
              <a:rPr lang="ru-RU" sz="4800" dirty="0" smtClean="0"/>
              <a:t> Марина</a:t>
            </a:r>
            <a:endParaRPr lang="ru-RU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5214950"/>
            <a:ext cx="4866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Использованная литература: интернет ресурсы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928670"/>
            <a:ext cx="835824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Приенисейская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Сибирь охватывает  огромную территорию, практически все климатические и природно-географические зоны Евразии. В географическом отношении край является своеобразным рубежом, с одной стороны, между северо-восточной и другими частями Азии, с другой между Европейским и Западносибирским азиатскими регионами Евразии и остальной Азии.  Все это в конечном итоге обусловило тот факт, что Красноярский край имеет уникальную историю, которая привлекает ученых всего мира. </a:t>
            </a:r>
          </a:p>
          <a:p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Когда же первый человек пришел на эту землю, и что заставило его прийти суда? Эти вопросы волнуют не одно поколение исследователей Сибири, и до сих пор на них нет однозначного ответа</a:t>
            </a:r>
          </a:p>
        </p:txBody>
      </p:sp>
      <p:pic>
        <p:nvPicPr>
          <p:cNvPr id="1026" name="Picture 2" descr="C:\Documents and Settings\Admin\Рабочий стол\MAP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571876"/>
            <a:ext cx="4419607" cy="3143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2" name="Picture 4" descr="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14393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</a:rPr>
              <a:t>Ранний палеолит</a:t>
            </a:r>
          </a:p>
          <a:p>
            <a:pPr algn="just"/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Все же большинство ученых считают, что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освоение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человеком центральной части Енисейского бассейна происходило в раннем палеолите (древне каменном веке) не позднее 50 тысяч лет назад. </a:t>
            </a:r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Палеолит 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первый и самый длительный период истории человечества. Начавшись около 2 млн. леи назад, период палеолита охватил целую геологическую эпоху в истории Земли- плейстоценовую, которая закончилась 12-10 тыс. лет от современности. В 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hlinkClick r:id="rId2" action="ppaction://hlinksldjump"/>
              </a:rPr>
              <a:t>плейстоцене 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отмечено развитие пяти оледенений и периодов потепления климата:  В ледниковую эпоху климат территории края, как и всей Сибири, был холодным и сухим. Недостаток влажности препятствовал накоплению мощных снежных и ледниковых толщ. Поэтому ледники здесь не имели таких огромных размеров, как в Европе. По окраинам ледника на сотни километров простирались обширные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тундростепи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переходящие южнее в лесостепь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...  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Господствующее положение в растительном покрове занимали темнохвойные и широколиственные леса. На просторах края паслись многочисленные стада травоядных животных: мамонтов, шерстистых носорогов, северных оленей, бизонов, диких лошадей. В таких природных условиях начиналось освоение первобытным человеком современной территории Красноярского края.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6"/>
            <a:ext cx="84296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Процесс заселения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раннепалеотическим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человеком территории края, очевидно, был длительным и сложным. Он осуществлялся из сопредельных районов Средней, Центральной и Восточной Азии. Археологические памятники, относимые к этому периоду, немногочисленны, каменный инвентарь местонахождений раннего палеолита содержит грубые каменные орудия, подвергшиеся за сотни тысяч лет сильной ветровой обработке «солнечному загару». К этому периоду относятся находки крупных орудий в Южной и центральной части Красноярского края. Для изготовления такого орудия использовались крупные речные гальки, которые скалывались с одной (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чоппенги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) и в результате получался острый край пригодный для рубки, скобления и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т.д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Одно  из самых древних орудий труда. Месторождение Разлив.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Новоселовский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район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357562"/>
            <a:ext cx="4071966" cy="30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642918"/>
            <a:ext cx="842968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</a:rPr>
              <a:t>Средний палеолит</a:t>
            </a:r>
            <a:r>
              <a:rPr lang="ru-RU" dirty="0"/>
              <a:t>.</a:t>
            </a:r>
          </a:p>
          <a:p>
            <a:pPr algn="just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Наши 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предки научились скалывать со специально подготовленного камня-нуклеуса «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отщепы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» и «пластины» (как бы снимали щепочки) определенной формы, из которых потом изготовляли орудия труда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.. 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Если удар был не точен, то заготовку приходилось выбрасывать. Не случайно археологи на местах стоянок очень часто находят сломанные и испорченные заготовки. Но благодаря такой сложной технике, она называется «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леваллуа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», набор орудий стал разнообразным. Основное место в инвентаре занимали различные типы скребел и остроконечников. Скребла были режущими и скоблящими орудиями и употреблялись преимущественно для разделки туш убитых на охоте животных и обработке их шкур. Остроконечники, выполняя колющие и режущие функции, служили наконечниками копий, кинжалами, ножами для резания мяса и кожи. Эти орудия использовались и при обработке таких материалов, как дерево или кость. Наиболее известные археологические памятники этого периода находятся на территории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Ширинского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района грот «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Двуглазка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», Новоселовского района «Каменный лог».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d388e42f0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571480"/>
            <a:ext cx="3000396" cy="557216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Рисунок 2" descr="topor_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9058" y="571480"/>
            <a:ext cx="4657725" cy="56102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071546"/>
            <a:ext cx="778674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Людей, расселившихся на территории Красноярского края в эпоху среднего палеолита и использующих такие орудия труда называют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палеонтропы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или неандертальский человек. Основой его хозяйства являлась охота. Относительное несовершенство охотничьего вооружения во многом компенсировалось как обилием плейстоценовой фауны так и коллективными формами охоты. Охотились преимущественно на мамонтов, носорогов, лошадей, оленей, мелких хищников. Очевидно, наряду с охотой широко распространено было собирательство. Ведение коллективного охотничье-собирательского хозяйства, совместное проживание в пещерных убежищах требовали от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палеонтропов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достаточно развитой социальной организации. В это время люди жили сплоченными коллективами-общинами в которых складывались родовые отношения.</a:t>
            </a:r>
          </a:p>
        </p:txBody>
      </p:sp>
      <p:pic>
        <p:nvPicPr>
          <p:cNvPr id="3" name="Picture 2" descr="C:\Documents and Settings\Admin\Рабочий стол\куве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4500570"/>
            <a:ext cx="5214974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857232"/>
            <a:ext cx="71438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Поздний (верхний) палеолит</a:t>
            </a:r>
          </a:p>
          <a:p>
            <a:pPr algn="just"/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Между 40 и 30 тысячами лет назад начался новый этап в развитии каменного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века-поздний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(верхний) палеолит. С его началом связано появление человека современного физического типа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неонтропа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. Происходит дальнейшее усовершенствование технологии обработки камня. Археологические памятники этого времени известны в центральных районах Красноярского края (местонахождения в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Дербинском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заливе,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Балахтинский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район Красноярского края) в районе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г.Красноярска-Афонтова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гора-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v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на территории северного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Приангарья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(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Усть-Кова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). Люди изготавливали ножи, скребки, резцы, острия, наконечники копий, дротиков. Наряду с новыми орудиями неоантропы продолжают употребляться и ранее известные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формы-массивные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скребла,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чопперы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и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чоппинги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. Кроме камня, для изготовления  орудий труда и оружия стал широко использоваться более пластичные материалы- кость и рог. Большая часть каменных орудий, видимо, была снабжена деревянными или костяными рукоятками и оправами.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79</TotalTime>
  <Words>1031</Words>
  <Application>Microsoft Office PowerPoint</Application>
  <PresentationFormat>Экран (4:3)</PresentationFormat>
  <Paragraphs>16</Paragraphs>
  <Slides>12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Расселение первобытного человека на территории Приенисейского края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Работу выполнили: Кувеко Ольга и Михалочкина Марина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Расселение первобытного человека на территории Приенисейского края</dc:title>
  <dc:creator>Оля</dc:creator>
  <cp:lastModifiedBy>Петро</cp:lastModifiedBy>
  <cp:revision>11</cp:revision>
  <dcterms:created xsi:type="dcterms:W3CDTF">2010-05-05T10:59:14Z</dcterms:created>
  <dcterms:modified xsi:type="dcterms:W3CDTF">2010-05-17T06:31:46Z</dcterms:modified>
</cp:coreProperties>
</file>