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5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30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68528-9C08-4E24-8831-6B5CED308C08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2D4C-EEE2-4775-BD61-57149CC3CD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68528-9C08-4E24-8831-6B5CED308C08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2D4C-EEE2-4775-BD61-57149CC3CD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68528-9C08-4E24-8831-6B5CED308C08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2D4C-EEE2-4775-BD61-57149CC3CD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68528-9C08-4E24-8831-6B5CED308C08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2D4C-EEE2-4775-BD61-57149CC3CD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68528-9C08-4E24-8831-6B5CED308C08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2D4C-EEE2-4775-BD61-57149CC3CD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68528-9C08-4E24-8831-6B5CED308C08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2D4C-EEE2-4775-BD61-57149CC3CD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68528-9C08-4E24-8831-6B5CED308C08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2D4C-EEE2-4775-BD61-57149CC3CD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68528-9C08-4E24-8831-6B5CED308C08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2D4C-EEE2-4775-BD61-57149CC3CD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68528-9C08-4E24-8831-6B5CED308C08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2D4C-EEE2-4775-BD61-57149CC3CD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68528-9C08-4E24-8831-6B5CED308C08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2D4C-EEE2-4775-BD61-57149CC3CD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68528-9C08-4E24-8831-6B5CED308C08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2D4C-EEE2-4775-BD61-57149CC3CD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68528-9C08-4E24-8831-6B5CED308C08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2D4C-EEE2-4775-BD61-57149CC3CD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Система социальной защиты населения Красноярского края.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Основная цель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программы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повышение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эффективности социальной защиты населения Красноярского края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Задачи программы: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повышение эффективности мер социальной поддержки граждан пожилого возраста, инвалидов, семей с детьми и других категорий граждан;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своевременное и качественное предоставление государственных услуг по социальному обслуживанию;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повышение эффективности функционирования органов исполнительной власти в сфере социальной защиты населения.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Расходные обязательства и формирование доходов.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Основным принципом деятельности Министерства является гарантированное исполнение расходных обязательств исходя из основных приоритетов социальной политики.</a:t>
            </a:r>
          </a:p>
          <a:p>
            <a:pPr algn="ctr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Общий объем расходных обязательств Министерства с учетом новых обязательств на ближайшую и среднесрочную перспективу составит 61912627,9, в том числе:</a:t>
            </a:r>
          </a:p>
          <a:p>
            <a:pPr algn="ctr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2012 год - 20932016,5 тыс. руб.;</a:t>
            </a:r>
          </a:p>
          <a:p>
            <a:pPr algn="ctr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2013 год - 19983250,3 тыс. руб.;</a:t>
            </a:r>
          </a:p>
          <a:p>
            <a:pPr algn="ctr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2014 год - 20997361,1 тыс. руб.</a:t>
            </a: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Планируемые результаты деятельности.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/>
              <a:t>Для осуществления мониторинга оценки реализации программы, степени достижения цели и решения поставленных задач разработана система целевых показателей и показателей результативности деятельности Министерства.</a:t>
            </a:r>
          </a:p>
          <a:p>
            <a:pPr>
              <a:buNone/>
            </a:pPr>
            <a:r>
              <a:rPr lang="ru-RU" dirty="0"/>
              <a:t>Система целевых показателей и показателей результативности деятельности Министерства включает:</a:t>
            </a:r>
          </a:p>
          <a:p>
            <a:r>
              <a:rPr lang="ru-RU" dirty="0"/>
              <a:t>фактические значения за 2010 год и ожидаемое исполнение 2011 года;</a:t>
            </a:r>
          </a:p>
          <a:p>
            <a:r>
              <a:rPr lang="ru-RU" dirty="0"/>
              <a:t>плановые (прогнозируемые) значения на 2012 год и плановый период 2013-2014 годов;</a:t>
            </a:r>
          </a:p>
          <a:p>
            <a:r>
              <a:rPr lang="ru-RU" dirty="0"/>
              <a:t>весовой критерий, характеризующий значимость конкретного показателя результативности, в соответствии с приоритетами государственной социальной политики;</a:t>
            </a:r>
          </a:p>
          <a:p>
            <a:r>
              <a:rPr lang="ru-RU" dirty="0"/>
              <a:t>источник информации, официально отражающий достигнутое значение показателя результативности.</a:t>
            </a: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5793507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7200" dirty="0"/>
              <a:t>В Красноярском крае проживают 2894,6 тысячи человек. На учете в органах социальной защиты населения Красноярского края состоят 1325,2 тысячи человек, получающих различные виды социальной помощи, что составляет около 50% от общей численности населения.</a:t>
            </a:r>
          </a:p>
          <a:p>
            <a:pPr algn="ctr">
              <a:buNone/>
            </a:pPr>
            <a:r>
              <a:rPr lang="ru-RU" sz="7200" dirty="0"/>
              <a:t>Мерами социальной поддержки на территории Красноярского края пользуются 1064,2 тысячи граждан, или 36,7% всего населения Красноярского края, в том числе:</a:t>
            </a:r>
          </a:p>
          <a:p>
            <a:pPr algn="ctr"/>
            <a:r>
              <a:rPr lang="ru-RU" sz="7200" dirty="0"/>
              <a:t>224,6 тысячи «федеральных» льготников: инвалиды и участники ВОВ, инвалиды и ветераны боевых действий, инвалиды, жители блокадного Ленинграда и т.д.;</a:t>
            </a:r>
          </a:p>
          <a:p>
            <a:pPr algn="ctr"/>
            <a:r>
              <a:rPr lang="ru-RU" sz="7200" dirty="0"/>
              <a:t>447,3 тысячи «региональных» льготников, получающих социальную поддержку: ветераны труда РФ и края, труженики тыла, жертвы политических репрессий, члены многодетных семей, члены семей граждан, пострадавших от радиации;</a:t>
            </a:r>
          </a:p>
          <a:p>
            <a:pPr algn="ctr"/>
            <a:r>
              <a:rPr lang="ru-RU" sz="7200" dirty="0"/>
              <a:t>125,2 тысячи пенсионеров, не имеющих льготного статуса, получающих социальную поддержку по инициативе края;</a:t>
            </a:r>
          </a:p>
          <a:p>
            <a:pPr algn="ctr"/>
            <a:r>
              <a:rPr lang="ru-RU" sz="7200" dirty="0"/>
              <a:t>267,1 тысячи детей и членов семей получателей различных видов социальной поддержки;</a:t>
            </a:r>
          </a:p>
          <a:p>
            <a:pPr algn="ctr"/>
            <a:r>
              <a:rPr lang="ru-RU" sz="7200" dirty="0"/>
              <a:t>152,7 тысяч малообеспеченных семей - получателей субсидии на оплату жилья и коммунальных услуг с учетом их доходов.</a:t>
            </a:r>
          </a:p>
          <a:p>
            <a:pPr algn="ctr"/>
            <a:r>
              <a:rPr lang="ru-RU" sz="7200" dirty="0"/>
              <a:t>Отдельные граждане могут являться получателями одновременно нескольких видов социальной поддержки.</a:t>
            </a:r>
          </a:p>
          <a:p>
            <a:pPr algn="ctr"/>
            <a:r>
              <a:rPr lang="ru-RU" sz="7200" dirty="0"/>
              <a:t>Объем запланированных расходных обязательств Министерства распределен по задачам и мероприятиям программы.</a:t>
            </a:r>
          </a:p>
          <a:p>
            <a:endParaRPr lang="ru-RU" sz="55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12241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6600" dirty="0" smtClean="0"/>
              <a:t>Спасибо за внимание!</a:t>
            </a:r>
            <a:endParaRPr lang="ru-RU" sz="6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4"/>
          <p:cNvSpPr>
            <a:spLocks noGrp="1"/>
          </p:cNvSpPr>
          <p:nvPr>
            <p:ph type="ctrTitle"/>
          </p:nvPr>
        </p:nvSpPr>
        <p:spPr>
          <a:xfrm>
            <a:off x="0" y="0"/>
            <a:ext cx="5287814" cy="1470025"/>
          </a:xfrm>
        </p:spPr>
        <p:txBody>
          <a:bodyPr/>
          <a:lstStyle/>
          <a:p>
            <a:r>
              <a:rPr lang="en-US" dirty="0"/>
              <a:t>www.krskstate.ru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418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Система социальной защиты населения Красноярского края.</vt:lpstr>
      <vt:lpstr>Слайд 2</vt:lpstr>
      <vt:lpstr>Расходные обязательства и формирование доходов.</vt:lpstr>
      <vt:lpstr>Планируемые результаты деятельности.</vt:lpstr>
      <vt:lpstr>Слайд 5</vt:lpstr>
      <vt:lpstr>Слайд 6</vt:lpstr>
      <vt:lpstr>www.krskstate.ru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социальной защиты населения Красноярского края.</dc:title>
  <dc:creator>1</dc:creator>
  <cp:lastModifiedBy>1</cp:lastModifiedBy>
  <cp:revision>6</cp:revision>
  <dcterms:created xsi:type="dcterms:W3CDTF">2012-12-02T15:23:51Z</dcterms:created>
  <dcterms:modified xsi:type="dcterms:W3CDTF">2012-12-02T16:05:17Z</dcterms:modified>
</cp:coreProperties>
</file>