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6" r:id="rId7"/>
    <p:sldId id="270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Муниципальное дошкольное образовательное учреждение</a:t>
            </a:r>
            <a:br>
              <a:rPr lang="ru-RU" sz="2200" dirty="0" smtClean="0"/>
            </a:br>
            <a:r>
              <a:rPr lang="ru-RU" sz="2200" dirty="0" smtClean="0"/>
              <a:t>Победовский детский сад</a:t>
            </a:r>
            <a:br>
              <a:rPr lang="ru-RU" sz="2200" dirty="0" smtClean="0"/>
            </a:br>
            <a:r>
              <a:rPr lang="ru-RU" sz="2200" dirty="0" smtClean="0"/>
              <a:t>Тверской области Ржевский район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Georgia" pitchFamily="18" charset="0"/>
              </a:rPr>
              <a:t> 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229600" cy="42148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«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Огонь – наш друг или враг?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r"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</a:t>
            </a:r>
          </a:p>
          <a:p>
            <a:pPr algn="r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Разработала воспитатель:</a:t>
            </a:r>
          </a:p>
          <a:p>
            <a:pPr algn="r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Смородкина Нина Евгеньевна.</a:t>
            </a:r>
          </a:p>
          <a:p>
            <a:pPr algn="r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Победовский д/с                                        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43400"/>
            <a:ext cx="1928826" cy="2224783"/>
          </a:xfrm>
          <a:prstGeom prst="rect">
            <a:avLst/>
          </a:prstGeom>
          <a:noFill/>
        </p:spPr>
      </p:pic>
      <p:pic>
        <p:nvPicPr>
          <p:cNvPr id="6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39" y="1000108"/>
            <a:ext cx="2602347" cy="23507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858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086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5214974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 занятия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познакомиться с  причинами пожаров;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закрепить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знания правил пожарной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безопасности;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привить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навыки осторожного обращения с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огнем;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обучиться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правилам пожарной безопасности в различных жизненных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ситуациях;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1253">
            <a:off x="6883670" y="4703421"/>
            <a:ext cx="1857388" cy="2296221"/>
          </a:xfrm>
          <a:prstGeom prst="rect">
            <a:avLst/>
          </a:prstGeom>
          <a:noFill/>
        </p:spPr>
      </p:pic>
      <p:pic>
        <p:nvPicPr>
          <p:cNvPr id="5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14290"/>
            <a:ext cx="2602347" cy="235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Загадка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15370" cy="3571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Рыжий зверь в печи сидит,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Рыжий зверь на всех сердит.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от злости ест дрова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Целый час,  а может два.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его рукой не тронь,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Искусает всю ладонь. </a:t>
            </a:r>
          </a:p>
          <a:p>
            <a:endParaRPr lang="ru-RU" dirty="0"/>
          </a:p>
        </p:txBody>
      </p:sp>
      <p:pic>
        <p:nvPicPr>
          <p:cNvPr id="5" name="Рисунок 4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357430"/>
            <a:ext cx="2643206" cy="2558194"/>
          </a:xfrm>
          <a:prstGeom prst="roundRect">
            <a:avLst/>
          </a:prstGeom>
          <a:effectLst>
            <a:softEdge rad="12700"/>
          </a:effectLst>
        </p:spPr>
      </p:pic>
      <p:pic>
        <p:nvPicPr>
          <p:cNvPr id="7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5587">
            <a:off x="7183445" y="4202869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Добыча огня 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36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09338">
            <a:off x="5143504" y="4143380"/>
            <a:ext cx="3286148" cy="2428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1257">
            <a:off x="1766407" y="4192466"/>
            <a:ext cx="2830596" cy="2431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357298"/>
            <a:ext cx="2786082" cy="2571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2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1500174"/>
            <a:ext cx="3071834" cy="2389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04589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Огонь- друг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13" descr="image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0057">
            <a:off x="5883279" y="4533830"/>
            <a:ext cx="16517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ча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86256"/>
            <a:ext cx="2000264" cy="1857388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1071546"/>
            <a:ext cx="7215238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Огонь- друг человека.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Без него невозможна жизнь на земле.</a:t>
            </a:r>
          </a:p>
          <a:p>
            <a:endParaRPr lang="ru-RU" dirty="0"/>
          </a:p>
        </p:txBody>
      </p:sp>
      <p:pic>
        <p:nvPicPr>
          <p:cNvPr id="12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12" y="4204589"/>
            <a:ext cx="1857388" cy="2653411"/>
          </a:xfrm>
          <a:prstGeom prst="rect">
            <a:avLst/>
          </a:prstGeom>
          <a:noFill/>
        </p:spPr>
      </p:pic>
      <p:pic>
        <p:nvPicPr>
          <p:cNvPr id="4" name="Содержимое 3" descr="55.jpe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5720" y="1928802"/>
            <a:ext cx="2543175" cy="1857388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428868"/>
            <a:ext cx="2071702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Рисунок 5" descr="23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2000240"/>
            <a:ext cx="3000396" cy="2143140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1" name="Рисунок 10" descr="плит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0" y="4714884"/>
            <a:ext cx="1928826" cy="185738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6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" r="108"/>
          <a:stretch>
            <a:fillRect/>
          </a:stretch>
        </p:blipFill>
        <p:spPr bwMode="auto">
          <a:xfrm>
            <a:off x="762000" y="612774"/>
            <a:ext cx="77724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Огонь –наш враг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Основная причина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Беспечность людей  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17230">
            <a:off x="199690" y="2266158"/>
            <a:ext cx="3098115" cy="2630484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6" descr="C:\Documents and Settings\Admin\Рабочий стол\внеклассное мероприятие\картинки\1255248473_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7329">
            <a:off x="5220542" y="3910256"/>
            <a:ext cx="3108325" cy="26432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3015">
            <a:off x="1690237" y="4689435"/>
            <a:ext cx="2867927" cy="19591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7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1972">
            <a:off x="6295739" y="2172469"/>
            <a:ext cx="2427895" cy="20159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581400"/>
            <a:ext cx="2602347" cy="235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Пословицы и поговорки </a:t>
            </a:r>
            <a:endParaRPr lang="ru-RU" b="1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14555"/>
            <a:ext cx="8686800" cy="242889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sz="17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огнем не шути -</a:t>
            </a:r>
          </a:p>
          <a:p>
            <a:pPr>
              <a:buNone/>
            </a:pPr>
            <a:r>
              <a:rPr lang="ru-RU" sz="17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7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сгореть можно.</a:t>
            </a:r>
            <a:endParaRPr lang="ru-RU" sz="17500" dirty="0"/>
          </a:p>
        </p:txBody>
      </p:sp>
      <p:pic>
        <p:nvPicPr>
          <p:cNvPr id="5" name="Рисунок 4" descr="пожар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86322"/>
            <a:ext cx="3524248" cy="1919281"/>
          </a:xfrm>
          <a:prstGeom prst="roundRect">
            <a:avLst/>
          </a:prstGeom>
        </p:spPr>
      </p:pic>
      <p:pic>
        <p:nvPicPr>
          <p:cNvPr id="6" name="Рисунок 5" descr="pozhar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714884"/>
            <a:ext cx="3495675" cy="197643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" r="108"/>
          <a:stretch>
            <a:fillRect/>
          </a:stretch>
        </p:blipFill>
        <p:spPr bwMode="auto">
          <a:xfrm>
            <a:off x="381000" y="3810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90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Муниципальное дошкольное образовательное учреждение Победовский детский сад Тверской области Ржевский район  </vt:lpstr>
      <vt:lpstr>Цели занятия </vt:lpstr>
      <vt:lpstr>Загадка </vt:lpstr>
      <vt:lpstr>Добыча огня </vt:lpstr>
      <vt:lpstr>Огонь- друг </vt:lpstr>
      <vt:lpstr>Презентация PowerPoint</vt:lpstr>
      <vt:lpstr>Огонь –наш враг Основная причина  Беспечность людей  </vt:lpstr>
      <vt:lpstr>Пословицы и поговорки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Средняя общеобразовательная школа № 25  г. Балаково Саратовской области  </dc:title>
  <dc:creator>пк</dc:creator>
  <cp:lastModifiedBy>RePack by Diakov</cp:lastModifiedBy>
  <cp:revision>19</cp:revision>
  <dcterms:created xsi:type="dcterms:W3CDTF">2014-03-17T16:24:20Z</dcterms:created>
  <dcterms:modified xsi:type="dcterms:W3CDTF">2016-10-24T19:15:31Z</dcterms:modified>
</cp:coreProperties>
</file>