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sldIdLst>
    <p:sldId id="256" r:id="rId2"/>
    <p:sldId id="277" r:id="rId3"/>
    <p:sldId id="289" r:id="rId4"/>
    <p:sldId id="291" r:id="rId5"/>
    <p:sldId id="292" r:id="rId6"/>
    <p:sldId id="296" r:id="rId7"/>
    <p:sldId id="257" r:id="rId8"/>
    <p:sldId id="290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4" r:id="rId18"/>
    <p:sldId id="293" r:id="rId19"/>
    <p:sldId id="29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C1A"/>
    <a:srgbClr val="0000CC"/>
    <a:srgbClr val="FF33CC"/>
    <a:srgbClr val="FF0066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355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357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358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8D093-EE1E-452E-8D76-D86182CB4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6939-757C-46E4-AC78-6588972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C66-8319-4032-AF76-B7E184B19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07F9-2BE4-4D96-8283-39B599BB1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2665-5ABE-43E0-BC32-77643557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710F-D2FC-4212-91DD-0AB0E735E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39F-EEA7-4779-BFE6-AC44DA972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9F2F-6B68-4E74-8A6C-37DCB9BCA2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F280-858D-4B56-A4D3-37163DD4D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C691-F6CB-4794-B1AB-AD31D02807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0D9-F418-40C7-A1F3-12C429C3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25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5C577-85D5-489D-B7B2-840CFACCB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96900"/>
            <a:ext cx="8108950" cy="38322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«Воздушная фантазия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789363"/>
            <a:ext cx="7448550" cy="2663825"/>
          </a:xfrm>
        </p:spPr>
        <p:txBody>
          <a:bodyPr/>
          <a:lstStyle/>
          <a:p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 </a:t>
            </a:r>
            <a:endParaRPr lang="ru-RU" sz="2800" dirty="0">
              <a:solidFill>
                <a:srgbClr val="FF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055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19601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Разравнять пену с помощью линейки линейки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тские поделки - Рисуем на папиной пене для бритья Монотипия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2132856"/>
            <a:ext cx="8136904" cy="443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1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775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5842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Капнуть или разбрызгать на пену краску разных цветов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_20110209_1530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18672"/>
            <a:ext cx="756084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352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Растяните капли краски при помощи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кисточки.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Создайте свой неповторимый рисунок.</a:t>
            </a:r>
          </a:p>
          <a:p>
            <a:endParaRPr lang="ru-RU" dirty="0"/>
          </a:p>
        </p:txBody>
      </p:sp>
      <p:pic>
        <p:nvPicPr>
          <p:cNvPr id="5" name="Рисунок 4" descr="C:\Users\Computer\Desktop\мастеркласс пена\DSC_09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3"/>
            <a:ext cx="7272807" cy="4104456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142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352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7558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Положите сверху на пену лист бумаги и чуть-чуть прижмите ее.</a:t>
            </a:r>
            <a:endParaRPr lang="ru-RU" sz="2800" dirty="0">
              <a:solidFill>
                <a:schemeClr val="tx1">
                  <a:lumMod val="75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7128792" cy="403244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655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775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4759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Аккуратно, чтобы не испортить рисунок, снять бумагу и положить ее рисунком вверх, чтобы впиталась краска.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тские поделки - Рисуем на папиной пене для бритья Монотипия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2420888"/>
            <a:ext cx="76328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9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055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3156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Снять с рисунка остатки пены, проведя по ней линейкой.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66937"/>
            <a:ext cx="7056784" cy="4286399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040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775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47593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Оставить рисунок сохнуть.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696744" cy="4824536"/>
          </a:xfrm>
          <a:prstGeom prst="rect">
            <a:avLst/>
          </a:prstGeom>
          <a:effectLst>
            <a:glow rad="101600">
              <a:srgbClr val="8064A2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620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251" y="242342"/>
            <a:ext cx="8243887" cy="13144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совместную деятельность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176"/>
          <a:stretch/>
        </p:blipFill>
        <p:spPr>
          <a:xfrm>
            <a:off x="467543" y="1556792"/>
            <a:ext cx="4088467" cy="5318392"/>
          </a:xfrm>
          <a:prstGeom prst="rect">
            <a:avLst/>
          </a:prstGeom>
          <a:effectLst>
            <a:glow rad="101600">
              <a:srgbClr val="8064A2">
                <a:satMod val="175000"/>
                <a:alpha val="40000"/>
              </a:srgbClr>
            </a:glow>
          </a:effectLst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1556792"/>
            <a:ext cx="4032448" cy="4536504"/>
          </a:xfrm>
          <a:prstGeom prst="rect">
            <a:avLst/>
          </a:prstGeom>
          <a:noFill/>
          <a:ln>
            <a:noFill/>
          </a:ln>
          <a:effectLst>
            <a:glow rad="139700">
              <a:srgbClr val="8064A2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76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3888432" cy="3220675"/>
          </a:xfrm>
          <a:prstGeom prst="rect">
            <a:avLst/>
          </a:prstGeom>
          <a:effectLst>
            <a:glow rad="139700">
              <a:srgbClr val="8064A2">
                <a:satMod val="175000"/>
                <a:alpha val="40000"/>
              </a:srgbClr>
            </a:glo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960440" cy="4356484"/>
          </a:xfrm>
          <a:prstGeom prst="rect">
            <a:avLst/>
          </a:prstGeom>
          <a:effectLst>
            <a:glow rad="101600">
              <a:srgbClr val="8064A2">
                <a:satMod val="175000"/>
                <a:alpha val="40000"/>
              </a:srgbClr>
            </a:glo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4248472" cy="3240360"/>
          </a:xfrm>
          <a:prstGeom prst="rect">
            <a:avLst/>
          </a:prstGeom>
          <a:effectLst>
            <a:glow rad="101600">
              <a:srgbClr val="8064A2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86816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пена\IMG_9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77686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620688"/>
            <a:ext cx="8220104" cy="5237204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ФОРМИРОВАНИЕ ТВОРЧЕСКОЙ ЛИЧНОСТИ – ОДНО ИЗ ВАЖНЕЙШИХ ЗАДАЧ ПЕДАГОГИЧЕСКОЙ ТЕОРИИ И ПРАКТИКИ НА СОВРЕМЕННОМ ЭТАПЕ. ПООЩРЕНИЕ ТВОРЧЕСКИХ ПРОЯВЛЕНИЙ ОСОБЕННО </a:t>
            </a:r>
            <a:r>
              <a:rPr lang="ru-RU" sz="3200" dirty="0">
                <a:solidFill>
                  <a:srgbClr val="FF0000"/>
                </a:solidFill>
                <a:latin typeface="Georgia" pitchFamily="18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АЖНО В ДОШКОЛЬНОМ ВОЗРАСТЕ.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412777"/>
            <a:ext cx="8240464" cy="1152127"/>
          </a:xfrm>
        </p:spPr>
        <p:txBody>
          <a:bodyPr/>
          <a:lstStyle/>
          <a:p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 </a:t>
            </a:r>
            <a:endParaRPr lang="ru-RU" sz="2800" dirty="0">
              <a:solidFill>
                <a:srgbClr val="FF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620688"/>
            <a:ext cx="8220104" cy="5237204"/>
          </a:xfrm>
        </p:spPr>
        <p:txBody>
          <a:bodyPr/>
          <a:lstStyle/>
          <a:p>
            <a:endParaRPr lang="ru-RU" sz="32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268760"/>
            <a:ext cx="8352928" cy="4104456"/>
          </a:xfrm>
        </p:spPr>
        <p:txBody>
          <a:bodyPr/>
          <a:lstStyle/>
          <a:p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«Это правда! Ну чего же тут скрывать!</a:t>
            </a:r>
          </a:p>
          <a:p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Дети любят, очень любят рисовать!</a:t>
            </a:r>
          </a:p>
          <a:p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На бумаге, на асфальте, на стене,</a:t>
            </a:r>
          </a:p>
          <a:p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И в трамвае на окне».</a:t>
            </a:r>
          </a:p>
          <a:p>
            <a:r>
              <a:rPr lang="ru-RU" sz="28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                                         </a:t>
            </a:r>
            <a:r>
              <a:rPr lang="ru-RU" sz="2800" dirty="0" err="1" smtClean="0">
                <a:solidFill>
                  <a:srgbClr val="FF0066"/>
                </a:solidFill>
                <a:latin typeface="Georgia" pitchFamily="18" charset="0"/>
              </a:rPr>
              <a:t>Э.Успенский</a:t>
            </a:r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.</a:t>
            </a:r>
            <a:endParaRPr lang="ru-RU" sz="2800" dirty="0">
              <a:solidFill>
                <a:srgbClr val="FF00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51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96752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Содействовать повышению мастерства педагогов через реализацию активных форм работы. Способствовать формированию качеств личности педагога в процессе освоения нетрадиционной техники рисования – </a:t>
            </a:r>
            <a:r>
              <a:rPr lang="ru-RU" sz="36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монотопии</a:t>
            </a:r>
            <a:r>
              <a:rPr lang="ru-RU" sz="3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accent4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75656" y="599593"/>
            <a:ext cx="70567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lang="ru-RU" sz="3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педагогов с нетрадиционной техникой рисования — монотипией, ее особенностями и выразительными возможностями.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творческой самореализации педагогов.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психологически-комфортную обстановку.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11144" cy="4896544"/>
          </a:xfrm>
        </p:spPr>
        <p:txBody>
          <a:bodyPr/>
          <a:lstStyle/>
          <a:p>
            <a:pPr algn="just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Монотопия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     уникальная нетиражная техника. Но, главное,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художественное произведение, выполненное за один прием!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720263" cy="141763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66"/>
                </a:solidFill>
                <a:latin typeface="Georgia" pitchFamily="18" charset="0"/>
              </a:rPr>
              <a:t>Материалы и инструменты</a:t>
            </a:r>
            <a:endParaRPr lang="ru-RU" sz="40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4451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Плоский поднос или лист картона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Пена для бритья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Краски или жидкая гуашь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Тонкая кисточка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Листы бумаги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Линейка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Салфетки</a:t>
            </a:r>
          </a:p>
          <a:p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3008313" cy="116205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484784"/>
            <a:ext cx="3008313" cy="46910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7344816" cy="561662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053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215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03577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Нанести немного пены на картон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тские поделки - Рисуем на папиной пене для бритья Монотипия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2132856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4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2023</TotalTime>
  <Words>219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Шары</vt:lpstr>
      <vt:lpstr>Мастер-класс «Воздушная фантазия»</vt:lpstr>
      <vt:lpstr>ФОРМИРОВАНИЕ ТВОРЧЕСКОЙ ЛИЧНОСТИ – ОДНО ИЗ ВАЖНЕЙШИХ ЗАДАЧ ПЕДАГОГИЧЕСКОЙ ТЕОРИИ И ПРАКТИКИ НА СОВРЕМЕННОМ ЭТАПЕ. ПООЩРЕНИЕ ТВОРЧЕСКИХ ПРОЯВЛЕНИЙ ОСОБЕННО ВАЖНО В ДОШКОЛЬНОМ ВОЗРАСТЕ.</vt:lpstr>
      <vt:lpstr>Презентация PowerPoint</vt:lpstr>
      <vt:lpstr>Презентация PowerPoint</vt:lpstr>
      <vt:lpstr>Презентация PowerPoint</vt:lpstr>
      <vt:lpstr>Монотопия-        уникальная нетиражная техника. Но, главное, это художественное произведение, выполненное за один прием! </vt:lpstr>
      <vt:lpstr>Материалы и инструменты</vt:lpstr>
      <vt:lpstr>Презентация PowerPoint</vt:lpstr>
      <vt:lpstr>Шаг 1</vt:lpstr>
      <vt:lpstr>Шаг2</vt:lpstr>
      <vt:lpstr>Шаг3</vt:lpstr>
      <vt:lpstr>Шаг 4</vt:lpstr>
      <vt:lpstr>Шаг 5</vt:lpstr>
      <vt:lpstr>Шаг 6</vt:lpstr>
      <vt:lpstr>Шаг 7</vt:lpstr>
      <vt:lpstr>Шаг 8</vt:lpstr>
      <vt:lpstr>Спасибо за совместную деятельность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LISA</cp:lastModifiedBy>
  <cp:revision>45</cp:revision>
  <dcterms:created xsi:type="dcterms:W3CDTF">2012-09-13T07:56:08Z</dcterms:created>
  <dcterms:modified xsi:type="dcterms:W3CDTF">2016-11-04T07:28:19Z</dcterms:modified>
</cp:coreProperties>
</file>