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7" r:id="rId2"/>
    <p:sldId id="263" r:id="rId3"/>
    <p:sldId id="260" r:id="rId4"/>
    <p:sldId id="265" r:id="rId5"/>
    <p:sldId id="259" r:id="rId6"/>
    <p:sldId id="257" r:id="rId7"/>
    <p:sldId id="266" r:id="rId8"/>
    <p:sldId id="264" r:id="rId9"/>
    <p:sldId id="258" r:id="rId10"/>
    <p:sldId id="261" r:id="rId11"/>
    <p:sldId id="262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CCCC00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2" autoAdjust="0"/>
  </p:normalViewPr>
  <p:slideViewPr>
    <p:cSldViewPr>
      <p:cViewPr varScale="1">
        <p:scale>
          <a:sx n="72" d="100"/>
          <a:sy n="72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0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0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380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0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1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2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3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36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37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05BE65-5821-4754-8726-6D79D18D2C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B9167-978D-413D-BA89-0694AAA81E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B5FE-5536-4896-9C09-73F11E6CB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8F593-D61D-47D9-AC50-E051BCD268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64E3-64D2-4743-8A6D-1AC77058FF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7810A-2C8D-4310-8417-71A5A9E1AF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DAC3E-BCAC-4672-B3BD-E20BB2190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1AD4D-00D8-4F3F-98BE-ADA17C1C4E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A07FD-5D1F-4E05-97C9-E0CFDD6265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95BBF-F09E-468B-BC76-73C83036C6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B7F3C-FA16-4D00-9D17-F96495FD15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3277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783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3278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5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8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9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0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5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6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7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8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280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81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81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81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281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940BB73-4E91-4617-9FB9-CED2320C9930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EnnyTatoshka\&#1056;&#1072;&#1073;&#1086;&#1095;&#1080;&#1081;%20&#1089;&#1090;&#1086;&#1083;\&#1044;.&#1057;&#1072;&#1076;\kinofilm_usati_nyan_-_vstupitelnaya_tema_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987550"/>
            <a:ext cx="446563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83063" y="2420888"/>
            <a:ext cx="4960937" cy="719137"/>
          </a:xfrm>
        </p:spPr>
        <p:txBody>
          <a:bodyPr/>
          <a:lstStyle/>
          <a:p>
            <a:r>
              <a:rPr lang="ru-RU" sz="4400" i="1" dirty="0" smtClean="0">
                <a:latin typeface="Comic Sans MS" pitchFamily="66" charset="0"/>
              </a:rPr>
              <a:t>«МЫ ПОЗНАЁМ МИР!»</a:t>
            </a:r>
            <a:endParaRPr lang="ru-RU" sz="4400" i="1" dirty="0">
              <a:latin typeface="Comic Sans MS" pitchFamily="66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203450" y="333375"/>
            <a:ext cx="49609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0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Детский сад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000" i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«Солнышко»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3995936" y="4365104"/>
            <a:ext cx="4960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Воспитатель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Пустовалова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Антонина Михайловна</a:t>
            </a:r>
          </a:p>
        </p:txBody>
      </p:sp>
      <p:pic>
        <p:nvPicPr>
          <p:cNvPr id="39947" name="kinofilm_usati_nyan_-_vstupitelnaya_tema_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9525" y="0"/>
            <a:ext cx="244475" cy="24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SC02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280400" cy="6211888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45125"/>
            <a:ext cx="8064500" cy="8651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i="1">
                <a:latin typeface="Comic Sans MS" pitchFamily="66" charset="0"/>
              </a:rPr>
              <a:t>Бродит ветер на просторе, холоднее с каждым днем.</a:t>
            </a:r>
          </a:p>
          <a:p>
            <a:pPr>
              <a:buFont typeface="Wingdings" pitchFamily="2" charset="2"/>
              <a:buNone/>
            </a:pPr>
            <a:r>
              <a:rPr lang="ru-RU" sz="2400" i="1">
                <a:latin typeface="Comic Sans MS" pitchFamily="66" charset="0"/>
              </a:rPr>
              <a:t>В золотом стоят уборе две березки за плетнем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20713"/>
            <a:ext cx="8569325" cy="559435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19475" y="620713"/>
            <a:ext cx="5545138" cy="12969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>
                <a:solidFill>
                  <a:schemeClr val="hlink"/>
                </a:solidFill>
                <a:latin typeface="Comic Sans MS" pitchFamily="66" charset="0"/>
              </a:rPr>
              <a:t>Чтобы солнышко светило,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>
                <a:solidFill>
                  <a:schemeClr val="hlink"/>
                </a:solidFill>
                <a:latin typeface="Comic Sans MS" pitchFamily="66" charset="0"/>
              </a:rPr>
              <a:t>Чтоб на всех его хватило,</a:t>
            </a:r>
            <a:br>
              <a:rPr lang="ru-RU" sz="3200" i="1">
                <a:solidFill>
                  <a:schemeClr val="hlink"/>
                </a:solidFill>
                <a:latin typeface="Comic Sans MS" pitchFamily="66" charset="0"/>
              </a:rPr>
            </a:br>
            <a:endParaRPr lang="ru-RU" sz="3200" i="1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55650" y="5229225"/>
            <a:ext cx="7775575" cy="10080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>
                <a:latin typeface="Comic Sans MS" pitchFamily="66" charset="0"/>
              </a:rPr>
              <a:t>Чтоб на целом белом свете,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200" i="1">
                <a:latin typeface="Comic Sans MS" pitchFamily="66" charset="0"/>
              </a:rPr>
              <a:t>Спать могли спокойно дети!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917700"/>
            <a:ext cx="4537075" cy="30956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smtClean="0">
                <a:latin typeface="Comic Sans MS" pitchFamily="66" charset="0"/>
              </a:rPr>
              <a:t>Благодарю</a:t>
            </a:r>
            <a:endParaRPr lang="en-US" sz="40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40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>
                <a:latin typeface="Comic Sans MS" pitchFamily="66" charset="0"/>
              </a:rPr>
              <a:t>за </a:t>
            </a:r>
            <a:endParaRPr lang="en-US" sz="40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en-US" sz="40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>
                <a:latin typeface="Comic Sans MS" pitchFamily="66" charset="0"/>
              </a:rPr>
              <a:t>внимание!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144463"/>
            <a:ext cx="43164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0" name="Picture 4" descr="DSC021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424862" cy="6319838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37063"/>
            <a:ext cx="3529013" cy="2016125"/>
          </a:xfrm>
        </p:spPr>
        <p:txBody>
          <a:bodyPr/>
          <a:lstStyle/>
          <a:p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День зарядкой начинаем,</a:t>
            </a:r>
            <a:b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Здесь танцуем и поем.</a:t>
            </a:r>
            <a:b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И нисколько не скучаем,</a:t>
            </a:r>
            <a:b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2000" b="1" i="1">
                <a:solidFill>
                  <a:srgbClr val="FFFF00"/>
                </a:solidFill>
                <a:latin typeface="Comic Sans MS" pitchFamily="66" charset="0"/>
              </a:rPr>
              <a:t>Очень весело живем!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8713788" cy="5643563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569325" cy="796925"/>
          </a:xfrm>
        </p:spPr>
        <p:txBody>
          <a:bodyPr/>
          <a:lstStyle/>
          <a:p>
            <a:r>
              <a:rPr lang="ru-RU" sz="3200" i="1">
                <a:latin typeface="Comic Sans MS" pitchFamily="66" charset="0"/>
              </a:rPr>
              <a:t>Шире круг, шире круг, Лена, Костя, Витя, </a:t>
            </a:r>
            <a:br>
              <a:rPr lang="ru-RU" sz="3200" i="1">
                <a:latin typeface="Comic Sans MS" pitchFamily="66" charset="0"/>
              </a:rPr>
            </a:br>
            <a:r>
              <a:rPr lang="ru-RU" sz="3200" i="1">
                <a:latin typeface="Comic Sans MS" pitchFamily="66" charset="0"/>
              </a:rPr>
              <a:t>Детский сад – наш добрый друг!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DSC02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496300" cy="6372225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solidFill>
                  <a:schemeClr val="tx1"/>
                </a:solidFill>
                <a:latin typeface="Comic Sans MS" pitchFamily="66" charset="0"/>
              </a:rPr>
              <a:t>Он нам и учитель!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5"/>
          <p:cNvPicPr>
            <a:picLocks noChangeAspect="1" noChangeArrowheads="1"/>
          </p:cNvPicPr>
          <p:nvPr/>
        </p:nvPicPr>
        <p:blipFill>
          <a:blip r:embed="rId2" cstate="print"/>
          <a:srcRect l="25000" t="8757"/>
          <a:stretch>
            <a:fillRect/>
          </a:stretch>
        </p:blipFill>
        <p:spPr bwMode="auto">
          <a:xfrm>
            <a:off x="4427538" y="188913"/>
            <a:ext cx="4533900" cy="3754437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5175"/>
            <a:ext cx="4105275" cy="920750"/>
          </a:xfrm>
        </p:spPr>
        <p:txBody>
          <a:bodyPr/>
          <a:lstStyle/>
          <a:p>
            <a:r>
              <a:rPr lang="ru-RU" sz="2400" i="1">
                <a:latin typeface="Comic Sans MS" pitchFamily="66" charset="0"/>
              </a:rPr>
              <a:t>Мы научимся до лета </a:t>
            </a:r>
            <a:br>
              <a:rPr lang="ru-RU" sz="2400" i="1">
                <a:latin typeface="Comic Sans MS" pitchFamily="66" charset="0"/>
              </a:rPr>
            </a:br>
            <a:r>
              <a:rPr lang="ru-RU" sz="2400" i="1">
                <a:latin typeface="Comic Sans MS" pitchFamily="66" charset="0"/>
              </a:rPr>
              <a:t>Рисовать, писать, считать.</a:t>
            </a:r>
          </a:p>
        </p:txBody>
      </p:sp>
      <p:pic>
        <p:nvPicPr>
          <p:cNvPr id="5125" name="Picture 5" descr="DSC02114"/>
          <p:cNvPicPr>
            <a:picLocks noChangeAspect="1" noChangeArrowheads="1"/>
          </p:cNvPicPr>
          <p:nvPr/>
        </p:nvPicPr>
        <p:blipFill>
          <a:blip r:embed="rId3" cstate="print"/>
          <a:srcRect l="4041" t="5388" r="12904" b="14944"/>
          <a:stretch>
            <a:fillRect/>
          </a:stretch>
        </p:blipFill>
        <p:spPr bwMode="auto">
          <a:xfrm>
            <a:off x="250825" y="2420938"/>
            <a:ext cx="5905500" cy="4248150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084888" y="4292600"/>
            <a:ext cx="30591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2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 всегда по всем предметам</a:t>
            </a:r>
            <a:br>
              <a:rPr lang="ru-RU" sz="2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4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Получать мы будем «пять»!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765175"/>
            <a:ext cx="2819400" cy="1655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i="1">
                <a:latin typeface="Comic Sans MS" pitchFamily="66" charset="0"/>
              </a:rPr>
              <a:t>Всех букашек мы изучим</a:t>
            </a:r>
          </a:p>
          <a:p>
            <a:pPr>
              <a:buFont typeface="Wingdings" pitchFamily="2" charset="2"/>
              <a:buNone/>
            </a:pPr>
            <a:r>
              <a:rPr lang="ru-RU" sz="2400" i="1">
                <a:latin typeface="Comic Sans MS" pitchFamily="66" charset="0"/>
              </a:rPr>
              <a:t>И строение человека.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4149725"/>
            <a:ext cx="2890838" cy="172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i="1">
                <a:latin typeface="Comic Sans MS" pitchFamily="66" charset="0"/>
              </a:rPr>
              <a:t>В ВУЗы мы потом поступим,</a:t>
            </a:r>
          </a:p>
          <a:p>
            <a:pPr>
              <a:buFont typeface="Wingdings" pitchFamily="2" charset="2"/>
              <a:buNone/>
            </a:pPr>
            <a:r>
              <a:rPr lang="ru-RU" sz="2400" i="1">
                <a:latin typeface="Comic Sans MS" pitchFamily="66" charset="0"/>
              </a:rPr>
              <a:t>Сделаем открытие века!</a:t>
            </a:r>
          </a:p>
          <a:p>
            <a:pPr>
              <a:buFont typeface="Wingdings" pitchFamily="2" charset="2"/>
              <a:buNone/>
            </a:pPr>
            <a:endParaRPr lang="ru-RU" sz="2400"/>
          </a:p>
        </p:txBody>
      </p:sp>
      <p:pic>
        <p:nvPicPr>
          <p:cNvPr id="3076" name="Picture 4" descr="SDC10030"/>
          <p:cNvPicPr>
            <a:picLocks noChangeAspect="1" noChangeArrowheads="1"/>
          </p:cNvPicPr>
          <p:nvPr/>
        </p:nvPicPr>
        <p:blipFill>
          <a:blip r:embed="rId2" cstate="print"/>
          <a:srcRect b="14415"/>
          <a:stretch>
            <a:fillRect/>
          </a:stretch>
        </p:blipFill>
        <p:spPr bwMode="auto">
          <a:xfrm>
            <a:off x="3563938" y="188913"/>
            <a:ext cx="5392737" cy="3462337"/>
          </a:xfrm>
          <a:prstGeom prst="rect">
            <a:avLst/>
          </a:prstGeom>
          <a:noFill/>
        </p:spPr>
      </p:pic>
      <p:pic>
        <p:nvPicPr>
          <p:cNvPr id="3077" name="Picture 5" descr="SDC10051"/>
          <p:cNvPicPr>
            <a:picLocks noChangeAspect="1" noChangeArrowheads="1"/>
          </p:cNvPicPr>
          <p:nvPr/>
        </p:nvPicPr>
        <p:blipFill>
          <a:blip r:embed="rId3" cstate="print"/>
          <a:srcRect l="2515" t="14381" r="2403"/>
          <a:stretch>
            <a:fillRect/>
          </a:stretch>
        </p:blipFill>
        <p:spPr bwMode="auto">
          <a:xfrm>
            <a:off x="179388" y="3284538"/>
            <a:ext cx="4968875" cy="3355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652963"/>
            <a:ext cx="3457575" cy="172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i="1">
                <a:latin typeface="Comic Sans MS" pitchFamily="66" charset="0"/>
              </a:rPr>
              <a:t>И бабушки, и дедушки</a:t>
            </a:r>
          </a:p>
          <a:p>
            <a:pPr>
              <a:buFont typeface="Wingdings" pitchFamily="2" charset="2"/>
              <a:buNone/>
            </a:pPr>
            <a:r>
              <a:rPr lang="ru-RU" sz="1800" i="1">
                <a:latin typeface="Comic Sans MS" pitchFamily="66" charset="0"/>
              </a:rPr>
              <a:t>Дадут тебе ответ,</a:t>
            </a:r>
          </a:p>
          <a:p>
            <a:pPr>
              <a:buFont typeface="Wingdings" pitchFamily="2" charset="2"/>
              <a:buNone/>
            </a:pPr>
            <a:r>
              <a:rPr lang="ru-RU" sz="1800" i="1">
                <a:latin typeface="Comic Sans MS" pitchFamily="66" charset="0"/>
              </a:rPr>
              <a:t>Что лучше, чем «Игралия»,</a:t>
            </a:r>
          </a:p>
          <a:p>
            <a:pPr>
              <a:buFont typeface="Wingdings" pitchFamily="2" charset="2"/>
              <a:buNone/>
            </a:pPr>
            <a:r>
              <a:rPr lang="ru-RU" sz="1800" i="1">
                <a:latin typeface="Comic Sans MS" pitchFamily="66" charset="0"/>
              </a:rPr>
              <a:t>Страны на свете нет!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549275"/>
            <a:ext cx="3419475" cy="1511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 i="1">
                <a:latin typeface="Comic Sans MS" pitchFamily="66" charset="0"/>
              </a:rPr>
              <a:t>Друзья, в страну «Игралию» </a:t>
            </a:r>
          </a:p>
          <a:p>
            <a:pPr>
              <a:buFont typeface="Wingdings" pitchFamily="2" charset="2"/>
              <a:buNone/>
            </a:pPr>
            <a:r>
              <a:rPr lang="ru-RU" sz="1800" i="1">
                <a:latin typeface="Comic Sans MS" pitchFamily="66" charset="0"/>
              </a:rPr>
              <a:t>Я открываю дверь.</a:t>
            </a:r>
          </a:p>
          <a:p>
            <a:pPr>
              <a:buFont typeface="Wingdings" pitchFamily="2" charset="2"/>
              <a:buNone/>
            </a:pPr>
            <a:r>
              <a:rPr lang="ru-RU" sz="1800" i="1">
                <a:latin typeface="Comic Sans MS" pitchFamily="66" charset="0"/>
              </a:rPr>
              <a:t>И папы побывали в ней</a:t>
            </a:r>
          </a:p>
          <a:p>
            <a:pPr>
              <a:buFont typeface="Wingdings" pitchFamily="2" charset="2"/>
              <a:buNone/>
            </a:pPr>
            <a:r>
              <a:rPr lang="ru-RU" sz="1800" i="1">
                <a:latin typeface="Comic Sans MS" pitchFamily="66" charset="0"/>
              </a:rPr>
              <a:t>И мамы все, поверь!</a:t>
            </a:r>
          </a:p>
        </p:txBody>
      </p:sp>
      <p:pic>
        <p:nvPicPr>
          <p:cNvPr id="34824" name="Picture 8" descr="SDC104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492375"/>
            <a:ext cx="5467350" cy="4100513"/>
          </a:xfrm>
          <a:prstGeom prst="rect">
            <a:avLst/>
          </a:prstGeom>
          <a:noFill/>
        </p:spPr>
      </p:pic>
      <p:pic>
        <p:nvPicPr>
          <p:cNvPr id="34823" name="Picture 7" descr="SDC104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5249863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3827463" cy="13668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>
                <a:latin typeface="Comic Sans MS" pitchFamily="66" charset="0"/>
              </a:rPr>
              <a:t>Мы и поработаем,</a:t>
            </a:r>
          </a:p>
          <a:p>
            <a:pPr>
              <a:buFont typeface="Wingdings" pitchFamily="2" charset="2"/>
              <a:buNone/>
            </a:pPr>
            <a:r>
              <a:rPr lang="ru-RU" i="1">
                <a:latin typeface="Comic Sans MS" pitchFamily="66" charset="0"/>
              </a:rPr>
              <a:t>Мы и поедим!</a:t>
            </a:r>
          </a:p>
        </p:txBody>
      </p:sp>
      <p:pic>
        <p:nvPicPr>
          <p:cNvPr id="10244" name="Picture 4" descr="DSC02146"/>
          <p:cNvPicPr>
            <a:picLocks noChangeAspect="1" noChangeArrowheads="1"/>
          </p:cNvPicPr>
          <p:nvPr/>
        </p:nvPicPr>
        <p:blipFill>
          <a:blip r:embed="rId2" cstate="print"/>
          <a:srcRect r="16988"/>
          <a:stretch>
            <a:fillRect/>
          </a:stretch>
        </p:blipFill>
        <p:spPr bwMode="auto">
          <a:xfrm>
            <a:off x="250825" y="2852738"/>
            <a:ext cx="4033838" cy="3644900"/>
          </a:xfrm>
          <a:prstGeom prst="rect">
            <a:avLst/>
          </a:prstGeom>
          <a:noFill/>
        </p:spPr>
      </p:pic>
      <p:pic>
        <p:nvPicPr>
          <p:cNvPr id="10245" name="Picture 5" descr="SDC104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476250"/>
            <a:ext cx="4532313" cy="6043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SC02161"/>
          <p:cNvPicPr>
            <a:picLocks noChangeAspect="1" noChangeArrowheads="1"/>
          </p:cNvPicPr>
          <p:nvPr/>
        </p:nvPicPr>
        <p:blipFill>
          <a:blip r:embed="rId2" cstate="print"/>
          <a:srcRect l="3685" t="16408" r="11490"/>
          <a:stretch>
            <a:fillRect/>
          </a:stretch>
        </p:blipFill>
        <p:spPr bwMode="auto">
          <a:xfrm>
            <a:off x="3924300" y="2924175"/>
            <a:ext cx="4968875" cy="367188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644900"/>
            <a:ext cx="3455987" cy="22320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i="1">
                <a:latin typeface="Comic Sans MS" pitchFamily="66" charset="0"/>
              </a:rPr>
              <a:t>Всем прически сделаем.</a:t>
            </a:r>
          </a:p>
          <a:p>
            <a:pPr>
              <a:buFont typeface="Wingdings" pitchFamily="2" charset="2"/>
              <a:buNone/>
            </a:pPr>
            <a:r>
              <a:rPr lang="ru-RU" i="1">
                <a:latin typeface="Comic Sans MS" pitchFamily="66" charset="0"/>
              </a:rPr>
              <a:t>Болезни победим!</a:t>
            </a:r>
          </a:p>
        </p:txBody>
      </p:sp>
      <p:pic>
        <p:nvPicPr>
          <p:cNvPr id="4101" name="Picture 5" descr="DSC02140"/>
          <p:cNvPicPr>
            <a:picLocks noChangeAspect="1" noChangeArrowheads="1"/>
          </p:cNvPicPr>
          <p:nvPr/>
        </p:nvPicPr>
        <p:blipFill>
          <a:blip r:embed="rId3" cstate="print"/>
          <a:srcRect l="5640" t="15080" r="2461" b="3905"/>
          <a:stretch>
            <a:fillRect/>
          </a:stretch>
        </p:blipFill>
        <p:spPr bwMode="auto">
          <a:xfrm>
            <a:off x="250825" y="260350"/>
            <a:ext cx="4681538" cy="3095625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49225"/>
            <a:ext cx="3744913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устовалова А.М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Пустовалова А.М</Template>
  <TotalTime>1</TotalTime>
  <Words>163</Words>
  <Application>Microsoft Office PowerPoint</Application>
  <PresentationFormat>Экран (4:3)</PresentationFormat>
  <Paragraphs>38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Comic Sans MS</vt:lpstr>
      <vt:lpstr>Презентация Пустовалова А.М</vt:lpstr>
      <vt:lpstr>Слайд 1</vt:lpstr>
      <vt:lpstr>День зарядкой начинаем, Здесь танцуем и поем. И нисколько не скучаем, Очень весело живем!</vt:lpstr>
      <vt:lpstr>Шире круг, шире круг, Лена, Костя, Витя,  Детский сад – наш добрый друг!</vt:lpstr>
      <vt:lpstr>Он нам и учитель!</vt:lpstr>
      <vt:lpstr>Мы научимся до лета  Рисовать, писать, считать.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Пустоваловы</dc:creator>
  <cp:lastModifiedBy>Пустоваловы</cp:lastModifiedBy>
  <cp:revision>1</cp:revision>
  <dcterms:created xsi:type="dcterms:W3CDTF">2013-11-24T07:34:44Z</dcterms:created>
  <dcterms:modified xsi:type="dcterms:W3CDTF">2013-11-24T07:36:13Z</dcterms:modified>
</cp:coreProperties>
</file>