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3" r:id="rId5"/>
    <p:sldId id="29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92" r:id="rId14"/>
    <p:sldId id="271" r:id="rId15"/>
    <p:sldId id="272" r:id="rId16"/>
    <p:sldId id="275" r:id="rId17"/>
    <p:sldId id="273" r:id="rId18"/>
    <p:sldId id="29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20C0-2DA4-45E9-BBA2-FA9AA36F9ABA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0CE9-C322-45DF-8F52-C2D4288D67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20C0-2DA4-45E9-BBA2-FA9AA36F9ABA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0CE9-C322-45DF-8F52-C2D4288D6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20C0-2DA4-45E9-BBA2-FA9AA36F9ABA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0CE9-C322-45DF-8F52-C2D4288D6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20C0-2DA4-45E9-BBA2-FA9AA36F9ABA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0CE9-C322-45DF-8F52-C2D4288D6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20C0-2DA4-45E9-BBA2-FA9AA36F9ABA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DFF0CE9-C322-45DF-8F52-C2D4288D6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20C0-2DA4-45E9-BBA2-FA9AA36F9ABA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0CE9-C322-45DF-8F52-C2D4288D6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20C0-2DA4-45E9-BBA2-FA9AA36F9ABA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0CE9-C322-45DF-8F52-C2D4288D6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20C0-2DA4-45E9-BBA2-FA9AA36F9ABA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0CE9-C322-45DF-8F52-C2D4288D6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20C0-2DA4-45E9-BBA2-FA9AA36F9ABA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0CE9-C322-45DF-8F52-C2D4288D6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20C0-2DA4-45E9-BBA2-FA9AA36F9ABA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0CE9-C322-45DF-8F52-C2D4288D6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20C0-2DA4-45E9-BBA2-FA9AA36F9ABA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0CE9-C322-45DF-8F52-C2D4288D6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4820C0-2DA4-45E9-BBA2-FA9AA36F9ABA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FF0CE9-C322-45DF-8F52-C2D4288D6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1"/>
            <a:ext cx="8389174" cy="6429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</a:rPr>
              <a:t>Министерство образования РМ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214422"/>
            <a:ext cx="8062912" cy="564357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ПОРТФОЛИО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Барабановой Анны Сергеевны </a:t>
            </a:r>
          </a:p>
          <a:p>
            <a:pPr algn="ctr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/>
              <a:t>воспитателя ГК ОУ РМ «Ардатовская общеобразовательная школа-интернат для детей с нарушениями зрения»</a:t>
            </a:r>
            <a:r>
              <a:rPr lang="ru-RU" altLang="ru-RU" sz="2800" b="1" dirty="0" smtClean="0">
                <a:solidFill>
                  <a:srgbClr val="B80047"/>
                </a:solidFill>
                <a:latin typeface="Times New Roman" pitchFamily="18" charset="0"/>
              </a:rPr>
              <a:t> </a:t>
            </a:r>
          </a:p>
          <a:p>
            <a:pPr algn="l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 smtClean="0">
              <a:solidFill>
                <a:srgbClr val="B80047"/>
              </a:solidFill>
              <a:latin typeface="Times New Roman" pitchFamily="18" charset="0"/>
            </a:endParaRPr>
          </a:p>
          <a:p>
            <a:pPr algn="l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Дата рождения: 28.09.1983г.</a:t>
            </a:r>
          </a:p>
          <a:p>
            <a:pPr algn="l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Профессиональное образование : Психолог. Преподаватель психологии, МГУ им.Н.П. Огарева.  диплом ВСБ №0791900, дата выдачи 29.06.2006г.</a:t>
            </a:r>
          </a:p>
          <a:p>
            <a:pPr algn="l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Стаж педагогической работы (по специальности): 10лет</a:t>
            </a:r>
          </a:p>
          <a:p>
            <a:pPr algn="l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Общий трудовой стаж: 10 лет</a:t>
            </a:r>
          </a:p>
          <a:p>
            <a:pPr algn="l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Наличие квалификационной категории: первая</a:t>
            </a:r>
          </a:p>
          <a:p>
            <a:pPr algn="l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Дата последней аттестации: 02.06.2010 №750 (с 23.04.2014 по 16.08.2016 отпуск по уходу за ребенком)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ome\Pictures\2016-11-09\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286280" cy="6429420"/>
          </a:xfrm>
          <a:prstGeom prst="rect">
            <a:avLst/>
          </a:prstGeom>
          <a:noFill/>
        </p:spPr>
      </p:pic>
      <p:pic>
        <p:nvPicPr>
          <p:cNvPr id="12291" name="Picture 3" descr="C:\Users\home\Pictures\2016-11-08\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342" y="1571612"/>
            <a:ext cx="435781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ome\Pictures\2016-11-09\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09" y="214290"/>
            <a:ext cx="4311297" cy="6500858"/>
          </a:xfrm>
          <a:prstGeom prst="rect">
            <a:avLst/>
          </a:prstGeom>
          <a:noFill/>
        </p:spPr>
      </p:pic>
      <p:pic>
        <p:nvPicPr>
          <p:cNvPr id="13315" name="Picture 3" descr="C:\Users\home\Pictures\2016-11-08\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290"/>
            <a:ext cx="435771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71480"/>
            <a:ext cx="8229600" cy="1500198"/>
          </a:xfrm>
        </p:spPr>
        <p:txBody>
          <a:bodyPr>
            <a:noAutofit/>
          </a:bodyPr>
          <a:lstStyle/>
          <a:p>
            <a:r>
              <a:rPr lang="ru-RU" alt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Наличие </a:t>
            </a:r>
            <a:r>
              <a:rPr lang="ru-RU" alt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публикаций, включая – интернет публикации</a:t>
            </a:r>
            <a:endParaRPr lang="ru-RU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331698"/>
            <a:ext cx="7786742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Адрес сайта: </a:t>
            </a:r>
            <a:r>
              <a:rPr lang="en-US" dirty="0" smtClean="0">
                <a:solidFill>
                  <a:srgbClr val="002060"/>
                </a:solidFill>
              </a:rPr>
              <a:t>shkola-internat-ardatov.a2b2.ru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Ссылка на публикацию: </a:t>
            </a:r>
            <a:r>
              <a:rPr lang="en-US" dirty="0" smtClean="0">
                <a:solidFill>
                  <a:srgbClr val="002060"/>
                </a:solidFill>
              </a:rPr>
              <a:t>http://shkola-internat-ardatov.a2b2.ru/methods</a:t>
            </a:r>
            <a:r>
              <a:rPr lang="en-US" b="1" dirty="0" smtClean="0">
                <a:solidFill>
                  <a:srgbClr val="002060"/>
                </a:solidFill>
              </a:rPr>
              <a:t>/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5. Наличие авторских программ, методических пособий.</a:t>
            </a:r>
            <a:endParaRPr lang="ru-RU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Выступления </a:t>
            </a:r>
            <a:r>
              <a:rPr lang="ru-RU" alt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научно – практических конференциях, педагогических чтениях, семинарах, секциях, методических объединениях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C:\Users\home\Pictures\2016-11-16\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71612"/>
            <a:ext cx="3926281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7. Проведение </a:t>
            </a: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мастер – классов, открытых мероприятий.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home\Pictures\2016-11-16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000108"/>
            <a:ext cx="4569223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home\Pictures\2016-11-08\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52"/>
            <a:ext cx="5072098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home\Pictures\2016-11-08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14290"/>
            <a:ext cx="4786346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Pictures\2016-11-08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290"/>
            <a:ext cx="485778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Autofit/>
          </a:bodyPr>
          <a:lstStyle/>
          <a:p>
            <a:r>
              <a:rPr lang="ru-RU" alt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Общественно </a:t>
            </a:r>
            <a:r>
              <a:rPr lang="ru-RU" alt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педагогическая активность педагога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4" name="Picture 2" descr="C:\Users\home\Pictures\2016-11-09\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142984"/>
            <a:ext cx="4357718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Барабанова Анна Сергеевна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G:\фото с компьютера\Разное\100_24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9264" y="1640685"/>
            <a:ext cx="3364108" cy="4485478"/>
          </a:xfrm>
          <a:prstGeom prst="rect">
            <a:avLst/>
          </a:prstGeom>
          <a:noFill/>
        </p:spPr>
      </p:pic>
      <p:pic>
        <p:nvPicPr>
          <p:cNvPr id="1027" name="Picture 3" descr="G:\док-ты с комп\с флешки\фотографии\Прососова\IMG_95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000108"/>
          </a:xfrm>
        </p:spPr>
        <p:txBody>
          <a:bodyPr>
            <a:normAutofit/>
          </a:bodyPr>
          <a:lstStyle/>
          <a:p>
            <a:r>
              <a:rPr lang="ru-RU" alt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alt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комфортного психологического климата в группах</a:t>
            </a: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home\Pictures\2016-11-16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000108"/>
            <a:ext cx="4500594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alt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Взаимодействие </a:t>
            </a:r>
            <a:r>
              <a:rPr lang="ru-RU" alt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родителями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82" name="Picture 2" descr="C:\Users\home\Pictures\2016-11-09\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00298" y="714356"/>
            <a:ext cx="4286280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Autofit/>
          </a:bodyPr>
          <a:lstStyle/>
          <a:p>
            <a:r>
              <a:rPr lang="ru-RU" alt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11.Взаимодействие </a:t>
            </a:r>
            <a:r>
              <a:rPr lang="ru-RU" alt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учителями- предметниками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506" name="Picture 2" descr="C:\Users\home\Pictures\2016-11-09\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071546"/>
            <a:ext cx="4286280" cy="5614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Активное </a:t>
            </a:r>
            <a:r>
              <a:rPr lang="ru-RU" alt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altLang="ru-RU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alt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технологий</a:t>
            </a:r>
            <a:endParaRPr lang="ru-RU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531" name="Picture 3" descr="C:\Users\home\Pictures\2016-11-09\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857232"/>
            <a:ext cx="4643470" cy="5819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Autofit/>
          </a:bodyPr>
          <a:lstStyle/>
          <a:p>
            <a:r>
              <a:rPr lang="ru-RU" alt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Участие </a:t>
            </a:r>
            <a:r>
              <a:rPr lang="ru-RU" alt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 в профессиональных конкурсах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Содержимое 6" descr="https://almanahpedagoga.ru/pdf_v_jpg/39961.jpe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421484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home\Pictures\2016-11-08\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71546"/>
            <a:ext cx="414340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r>
              <a:rPr lang="ru-RU" alt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14. Награды </a:t>
            </a:r>
            <a:r>
              <a:rPr lang="ru-RU" alt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поощрения педагога в </a:t>
            </a:r>
            <a:r>
              <a:rPr lang="ru-RU" alt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alt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период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78" name="Picture 2" descr="C:\Users\home\Pictures\2016-11-09\0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142984"/>
            <a:ext cx="4214842" cy="5572164"/>
          </a:xfrm>
          <a:prstGeom prst="rect">
            <a:avLst/>
          </a:prstGeom>
          <a:noFill/>
        </p:spPr>
      </p:pic>
      <p:pic>
        <p:nvPicPr>
          <p:cNvPr id="24579" name="Picture 3" descr="C:\Users\home\Pictures\2016-11-08\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4071966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alt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15. Повышение </a:t>
            </a:r>
            <a:r>
              <a:rPr lang="ru-RU" alt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квалификации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5602" name="Picture 2" descr="C:\Users\home\Pictures\2016-11-08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358246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home\Pictures\2016-11-08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715436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home\Pictures\2016-11-08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290"/>
            <a:ext cx="514353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Pictures\4ef013200a9f259a14dcb300fb07b85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7876442" cy="491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Pictures\2016-11-09\01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290"/>
            <a:ext cx="550072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41438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Применение  </a:t>
            </a:r>
            <a:r>
              <a:rPr lang="ru-RU" alt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информационно-коммуникационных технологий 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ru-RU" sz="2400" b="1" dirty="0" smtClean="0"/>
              <a:t>Бесплатный школьный портал</a:t>
            </a:r>
          </a:p>
          <a:p>
            <a:r>
              <a:rPr lang="ru-RU" sz="2400" b="1" dirty="0" smtClean="0"/>
              <a:t>ПроШколу.ру </a:t>
            </a:r>
          </a:p>
          <a:p>
            <a:endParaRPr lang="en-US" dirty="0" smtClean="0"/>
          </a:p>
          <a:p>
            <a:r>
              <a:rPr lang="en-US" sz="2000" b="1" dirty="0" smtClean="0"/>
              <a:t>http://www.proshkolu.ru/user/AnnaBar1983/</a:t>
            </a:r>
            <a:endParaRPr lang="ru-RU" sz="2000" b="1" dirty="0"/>
          </a:p>
        </p:txBody>
      </p:sp>
      <p:pic>
        <p:nvPicPr>
          <p:cNvPr id="7170" name="Picture 2" descr="C:\Users\home\Pictures\2016-11-09\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868" y="273050"/>
            <a:ext cx="5357850" cy="637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2. Участие </a:t>
            </a: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 инновационной (экспериментальной) деятельности</a:t>
            </a:r>
            <a:endParaRPr lang="ru-RU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Результаты </a:t>
            </a:r>
            <a:r>
              <a:rPr lang="ru-RU" alt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участия воспитанников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5" name="Picture 3" descr="C:\Users\home\Pictures\2016-11-08\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00174"/>
            <a:ext cx="4071966" cy="5143536"/>
          </a:xfrm>
          <a:prstGeom prst="rect">
            <a:avLst/>
          </a:prstGeom>
          <a:noFill/>
        </p:spPr>
      </p:pic>
      <p:pic>
        <p:nvPicPr>
          <p:cNvPr id="2050" name="Picture 2" descr="C:\Users\home\Pictures\2016-11-09\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414340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me\Pictures\2016-11-09\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143404" cy="6429420"/>
          </a:xfrm>
          <a:prstGeom prst="rect">
            <a:avLst/>
          </a:prstGeom>
          <a:noFill/>
        </p:spPr>
      </p:pic>
      <p:pic>
        <p:nvPicPr>
          <p:cNvPr id="9219" name="Picture 3" descr="C:\Users\home\Pictures\2016-11-08\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14291"/>
            <a:ext cx="442915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Pictures\2016-11-09\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286280" cy="6357982"/>
          </a:xfrm>
          <a:prstGeom prst="rect">
            <a:avLst/>
          </a:prstGeom>
          <a:noFill/>
        </p:spPr>
      </p:pic>
      <p:pic>
        <p:nvPicPr>
          <p:cNvPr id="10243" name="Picture 3" descr="C:\Users\home\Pictures\2016-11-08\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290"/>
            <a:ext cx="4214842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\Pictures\2016-11-09\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395982" cy="6429420"/>
          </a:xfrm>
          <a:prstGeom prst="rect">
            <a:avLst/>
          </a:prstGeom>
          <a:noFill/>
        </p:spPr>
      </p:pic>
      <p:pic>
        <p:nvPicPr>
          <p:cNvPr id="11267" name="Picture 3" descr="C:\Users\home\Pictures\2016-11-08\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290"/>
            <a:ext cx="435028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319</TotalTime>
  <Words>219</Words>
  <Application>Microsoft Office PowerPoint</Application>
  <PresentationFormat>Экран (4:3)</PresentationFormat>
  <Paragraphs>35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Министерство образования РМ</vt:lpstr>
      <vt:lpstr>Барабанова Анна Сергеевна</vt:lpstr>
      <vt:lpstr>Слайд 3</vt:lpstr>
      <vt:lpstr>1. Применение  информационно-коммуникационных технологий </vt:lpstr>
      <vt:lpstr>2. Участие в инновационной (экспериментальной) деятельности</vt:lpstr>
      <vt:lpstr>3. Результаты участия воспитанников</vt:lpstr>
      <vt:lpstr>Слайд 7</vt:lpstr>
      <vt:lpstr>Слайд 8</vt:lpstr>
      <vt:lpstr>Слайд 9</vt:lpstr>
      <vt:lpstr>Слайд 10</vt:lpstr>
      <vt:lpstr>Слайд 11</vt:lpstr>
      <vt:lpstr>4. Наличие публикаций, включая – интернет публикации</vt:lpstr>
      <vt:lpstr>5. Наличие авторских программ, методических пособий.</vt:lpstr>
      <vt:lpstr>6. Выступления на научно – практических конференциях, педагогических чтениях, семинарах, секциях, методических объединениях</vt:lpstr>
      <vt:lpstr>7. Проведение мастер – классов, открытых мероприятий.</vt:lpstr>
      <vt:lpstr>Слайд 16</vt:lpstr>
      <vt:lpstr>Слайд 17</vt:lpstr>
      <vt:lpstr>Слайд 18</vt:lpstr>
      <vt:lpstr>8. Общественно – педагогическая активность педагога</vt:lpstr>
      <vt:lpstr>9. Создание комфортного психологического климата в группах</vt:lpstr>
      <vt:lpstr>10. Взаимодействие с родителями</vt:lpstr>
      <vt:lpstr>11.Взаимодействие с учителями- предметниками</vt:lpstr>
      <vt:lpstr>12. Активное применение здоровьесберегающих технологий</vt:lpstr>
      <vt:lpstr>13. Участие педагога в профессиональных конкурсах</vt:lpstr>
      <vt:lpstr>14. Награды и поощрения педагога в межаттестационный период</vt:lpstr>
      <vt:lpstr>15. Повышение квалификации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РМ</dc:title>
  <dc:creator>home</dc:creator>
  <cp:lastModifiedBy>home</cp:lastModifiedBy>
  <cp:revision>24</cp:revision>
  <dcterms:created xsi:type="dcterms:W3CDTF">2016-11-09T05:54:51Z</dcterms:created>
  <dcterms:modified xsi:type="dcterms:W3CDTF">2016-11-16T08:36:32Z</dcterms:modified>
</cp:coreProperties>
</file>