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8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9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80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7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8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6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8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7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5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7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2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3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8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5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3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4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7B5814-64EC-424B-92FB-2A4F6B4815D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3969AB-1FA7-474D-885D-CD3018CE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42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205" y="336562"/>
            <a:ext cx="7336203" cy="519150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atin typeface="Arial Black" panose="020B0A04020102020204" pitchFamily="34" charset="0"/>
                <a:cs typeface="Times New Roman" panose="02020603050405020304" pitchFamily="18" charset="0"/>
              </a:rPr>
              <a:t>МДОУ « </a:t>
            </a:r>
            <a:r>
              <a:rPr lang="ru-RU" sz="12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Старошайговский</a:t>
            </a:r>
            <a:r>
              <a:rPr lang="ru-RU" sz="1200" dirty="0">
                <a:latin typeface="Arial Black" panose="020B0A04020102020204" pitchFamily="34" charset="0"/>
                <a:cs typeface="Times New Roman" panose="02020603050405020304" pitchFamily="18" charset="0"/>
              </a:rPr>
              <a:t> детский сад №2 комбинированного вида» </a:t>
            </a:r>
            <a:r>
              <a:rPr lang="ru-RU" sz="1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Старошайговского</a:t>
            </a:r>
            <a:r>
              <a:rPr lang="ru-RU" sz="1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муниципального  района, РМ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096" y="1447124"/>
            <a:ext cx="7986068" cy="5410876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ru-RU" sz="3900" b="1" dirty="0" smtClean="0">
              <a:latin typeface="Arial Black" panose="020B0A04020102020204" pitchFamily="34" charset="0"/>
            </a:endParaRPr>
          </a:p>
          <a:p>
            <a:endParaRPr lang="ru-RU" sz="3300" b="1" dirty="0">
              <a:latin typeface="Arial Black" panose="020B0A04020102020204" pitchFamily="34" charset="0"/>
            </a:endParaRPr>
          </a:p>
          <a:p>
            <a:pPr algn="ctr"/>
            <a:r>
              <a:rPr lang="ru-RU" sz="3300" b="1" dirty="0" smtClean="0"/>
              <a:t>Зима в стихах</a:t>
            </a:r>
            <a:endParaRPr lang="ru-RU" sz="3300" b="1" dirty="0"/>
          </a:p>
          <a:p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9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900" b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Пьянзина</a:t>
            </a:r>
            <a:r>
              <a:rPr lang="ru-RU" sz="19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М.М.</a:t>
            </a:r>
          </a:p>
          <a:p>
            <a:pPr algn="r"/>
            <a:r>
              <a:rPr lang="ru-RU" sz="19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МДОУ «</a:t>
            </a:r>
            <a:r>
              <a:rPr lang="ru-RU" sz="1900" b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Старошайговский</a:t>
            </a:r>
            <a:r>
              <a:rPr lang="ru-RU" sz="19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детский сад </a:t>
            </a:r>
          </a:p>
          <a:p>
            <a:pPr algn="r"/>
            <a:r>
              <a:rPr lang="ru-RU" sz="19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№2 комбинированного вида»</a:t>
            </a:r>
          </a:p>
          <a:p>
            <a:endParaRPr lang="ru-RU" sz="19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17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0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667" y="1"/>
            <a:ext cx="6554867" cy="2139324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sz="2200" b="1" dirty="0" smtClean="0">
                <a:latin typeface="Arial Black" panose="020B0A04020102020204" pitchFamily="34" charset="0"/>
              </a:rPr>
              <a:t>Зайку </a:t>
            </a:r>
            <a:r>
              <a:rPr lang="ru-RU" altLang="ru-RU" sz="2200" b="1" dirty="0">
                <a:latin typeface="Arial Black" panose="020B0A04020102020204" pitchFamily="34" charset="0"/>
              </a:rPr>
              <a:t>бедного гоняют,</a:t>
            </a:r>
            <a:br>
              <a:rPr lang="ru-RU" altLang="ru-RU" sz="2200" b="1" dirty="0">
                <a:latin typeface="Arial Black" panose="020B0A04020102020204" pitchFamily="34" charset="0"/>
              </a:rPr>
            </a:br>
            <a:r>
              <a:rPr lang="ru-RU" altLang="ru-RU" sz="2200" b="1" dirty="0">
                <a:latin typeface="Arial Black" panose="020B0A04020102020204" pitchFamily="34" charset="0"/>
              </a:rPr>
              <a:t>Зайка про опасность знает,</a:t>
            </a:r>
            <a:br>
              <a:rPr lang="ru-RU" altLang="ru-RU" sz="2200" b="1" dirty="0">
                <a:latin typeface="Arial Black" panose="020B0A04020102020204" pitchFamily="34" charset="0"/>
              </a:rPr>
            </a:br>
            <a:r>
              <a:rPr lang="ru-RU" altLang="ru-RU" sz="2200" b="1" dirty="0">
                <a:latin typeface="Arial Black" panose="020B0A04020102020204" pitchFamily="34" charset="0"/>
              </a:rPr>
              <a:t>Чтоб зимой остаться целым,</a:t>
            </a:r>
            <a:br>
              <a:rPr lang="ru-RU" altLang="ru-RU" sz="2200" b="1" dirty="0">
                <a:latin typeface="Arial Black" panose="020B0A04020102020204" pitchFamily="34" charset="0"/>
              </a:rPr>
            </a:br>
            <a:r>
              <a:rPr lang="ru-RU" altLang="ru-RU" sz="2200" b="1" dirty="0">
                <a:latin typeface="Arial Black" panose="020B0A04020102020204" pitchFamily="34" charset="0"/>
              </a:rPr>
              <a:t>Стал, как снег, зайчишка белый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4" name="Picture 6" descr="Б8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5" y="2139325"/>
            <a:ext cx="3628571" cy="35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езымволчищ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26" y="2203019"/>
            <a:ext cx="4574277" cy="34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70" y="11389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71" y="582073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84" y="5851777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92" y="5851777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45" y="147617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75" y="106801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148395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20" y="344926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" y="5854072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5" y="109361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eb328b2b02efae5f7cf85d8d60ec18c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67" y="2885595"/>
            <a:ext cx="810327" cy="81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5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839" y="243449"/>
            <a:ext cx="6577505" cy="1129013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latin typeface="Arial Black" panose="020B0A04020102020204" pitchFamily="34" charset="0"/>
              </a:rPr>
              <a:t/>
            </a:r>
            <a:br>
              <a:rPr lang="ru-RU" altLang="ru-RU" sz="2000" b="1" dirty="0" smtClean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/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 smtClean="0">
                <a:latin typeface="Arial Black" panose="020B0A04020102020204" pitchFamily="34" charset="0"/>
              </a:rPr>
              <a:t>Белка </a:t>
            </a:r>
            <a:r>
              <a:rPr lang="ru-RU" altLang="ru-RU" sz="2000" b="1" dirty="0">
                <a:latin typeface="Arial Black" panose="020B0A04020102020204" pitchFamily="34" charset="0"/>
              </a:rPr>
              <a:t>осенью без спешки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Припасла в дупле </a:t>
            </a:r>
            <a:r>
              <a:rPr lang="ru-RU" altLang="ru-RU" sz="2000" b="1" dirty="0" smtClean="0">
                <a:latin typeface="Arial Black" panose="020B0A04020102020204" pitchFamily="34" charset="0"/>
              </a:rPr>
              <a:t>березы</a:t>
            </a:r>
            <a:br>
              <a:rPr lang="ru-RU" altLang="ru-RU" sz="2000" b="1" dirty="0" smtClean="0">
                <a:latin typeface="Arial Black" panose="020B0A04020102020204" pitchFamily="34" charset="0"/>
              </a:rPr>
            </a:br>
            <a:r>
              <a:rPr lang="ru-RU" altLang="ru-RU" sz="2000" b="1" dirty="0" smtClean="0">
                <a:latin typeface="Arial Black" panose="020B0A04020102020204" pitchFamily="34" charset="0"/>
              </a:rPr>
              <a:t>Шишки</a:t>
            </a:r>
            <a:r>
              <a:rPr lang="ru-RU" altLang="ru-RU" sz="2000" b="1" dirty="0">
                <a:latin typeface="Arial Black" panose="020B0A04020102020204" pitchFamily="34" charset="0"/>
              </a:rPr>
              <a:t>, жёлуди, орешки.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Не страшны теперь морозы!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18" y="896212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7" y="579826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3" y="353745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70" y="619321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43" y="611695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47" y="579826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8" y="1454817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69" y="3537453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11" y="6193213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55" y="2838049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04" y="1740287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062013.imgbb.ru/community/51/510067/7825ab7878cdc9400a1fab51c0ca90c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47" y="1694610"/>
            <a:ext cx="5058187" cy="44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Каждый пень – уютный дом.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Мы внутри такого дома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В тёплых комнатках найдём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Паучков и насекомых.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5" descr="пен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588" y="685800"/>
            <a:ext cx="48196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0" y="540784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125908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76" y="31937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4" y="562118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99" y="396710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51" y="149720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0" y="138401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55" y="52678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43" y="2914509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jiv23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0772">
            <a:off x="426937" y="2701861"/>
            <a:ext cx="27432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Стаи перелётных птиц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К югу, </a:t>
            </a:r>
            <a:r>
              <a:rPr lang="ru-RU" altLang="ru-RU" sz="2000" b="1" dirty="0" smtClean="0">
                <a:latin typeface="Arial Black" panose="020B0A04020102020204" pitchFamily="34" charset="0"/>
              </a:rPr>
              <a:t> </a:t>
            </a:r>
            <a:r>
              <a:rPr lang="ru-RU" altLang="ru-RU" sz="2000" b="1" dirty="0">
                <a:latin typeface="Arial Black" panose="020B0A04020102020204" pitchFamily="34" charset="0"/>
              </a:rPr>
              <a:t>к солнцу улетели.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/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5" descr="ста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714" y="685800"/>
            <a:ext cx="5189399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jiv4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28" y="1242142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jiv4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4" y="1798484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jiv4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032545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iv4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17" y="3088908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jiv4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64" y="3164562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jiv4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52" y="2002274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jiv4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00" y="1461170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632" y="37112"/>
            <a:ext cx="6554867" cy="152400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А для дятлов и синиц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Дома не страшны метели.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5" descr="синич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192" y="1511634"/>
            <a:ext cx="5224452" cy="522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16" y="606527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3" y="326231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3" y="591412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03" y="1035384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21" y="353287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84" y="4133011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8" y="202417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47" y="191964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16" y="3471863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44" y="2233728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106" y="245700"/>
            <a:ext cx="6554867" cy="152400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Дятел зимнею порой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Ищет мошек под корой.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5" descr="дяте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27" y="1619620"/>
            <a:ext cx="4994002" cy="499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61" y="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81" y="24769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40" y="456304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234" y="608268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81" y="2255934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30" y="2891757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06" y="324741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30" y="135292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297" y="4116621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07" y="1912431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15" y="100770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1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91" y="-42832"/>
            <a:ext cx="6554867" cy="152400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А синички к людям жмутся,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Ведь для них у нас найдутся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Крошки хлеба и зерно.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5" descr="синица ес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270" y="1315152"/>
            <a:ext cx="4791495" cy="53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70" y="215933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9" y="510301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56" y="1150151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54" y="464172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51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68" y="579583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58" y="240945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92" y="24845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9" y="141696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17" y="3668759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0" y="1445535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33" y="253719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3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23" y="340964"/>
            <a:ext cx="6554867" cy="152400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Мы повесим за окно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Пару домиков –кормушек,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Чтоб могли они покушать.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62" y="335671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25" y="335671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9" y="165075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" y="60300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45" y="183377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19" y="119811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81" y="320752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c.pics.livejournal.com/junetiger/20201737/3470373/3470373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4" y="2372916"/>
            <a:ext cx="4305369" cy="432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ata20.gallery.ru/albums/gallery/291569-17e84-57819923-m750x740-ufd0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09" y="1912490"/>
            <a:ext cx="4384713" cy="47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080" y="429746"/>
            <a:ext cx="6554867" cy="708722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Вся природа замерла,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Затаилась в зимней спячке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5" descr="113_5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191" y="1289199"/>
            <a:ext cx="7205844" cy="539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" y="530542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8" y="3409951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4620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541" y="42974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43" y="554355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6" y="141876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542" y="2134347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6" y="42974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5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251" y="314325"/>
            <a:ext cx="6554867" cy="952615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Ждёт весеннего тепла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И лучей весёлой ласки.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5" descr="113_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146" y="1138353"/>
            <a:ext cx="6738972" cy="54166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318720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88" y="18585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06" y="513345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1" y="66210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252360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8" y="1393577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6" y="7620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— отметить характерные признаки зимы в природе;</a:t>
            </a:r>
          </a:p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учить видеть красоту зимней природы, красоту зимы, описанную поэтами в стихах</a:t>
            </a:r>
          </a:p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воспитывать любовь к природе.</a:t>
            </a:r>
          </a:p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Оборудование: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стихи о зиме,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мультимедийный проектор, слайды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8350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6" y="2035903"/>
            <a:ext cx="3238187" cy="43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9029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33" y="1889519"/>
            <a:ext cx="3458205" cy="46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24" y="2059246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66" y="1525846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98" y="1894627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26" y="5142276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15" y="6233168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63" y="190507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2" y="2011138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63" y="3051962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44" y="447258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91" y="128587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99" y="346771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92" y="637825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2" y="21808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59" y="128587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4956" y="173309"/>
            <a:ext cx="6554867" cy="1524000"/>
          </a:xfrm>
        </p:spPr>
        <p:txBody>
          <a:bodyPr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Зима в стихах</a:t>
            </a:r>
            <a:br>
              <a:rPr lang="ru-RU" b="1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70" y="210239"/>
            <a:ext cx="6554867" cy="944881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Льдом закована река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В крепкие оковы.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8" descr="3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6" y="2286337"/>
            <a:ext cx="4676190" cy="35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Бе67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41" y="2042851"/>
            <a:ext cx="375814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03" y="115512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93" y="610016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15" y="6286527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04" y="129548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94" y="131465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0" y="1977267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15" y="210239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94" y="210239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5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221256"/>
            <a:ext cx="6554867" cy="942458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И пришёл издалека 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К нам мороз суровый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8" descr="9044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4" y="1333041"/>
            <a:ext cx="3752383" cy="513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848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68" y="1333041"/>
            <a:ext cx="3866434" cy="518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65" y="4245272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91" y="68001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60" y="579854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" y="6313412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55" y="16568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4" y="45436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15" y="321355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65" y="1777408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41" y="259356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31" y="2854431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9539"/>
            <a:ext cx="8534400" cy="1507067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Почернели до весны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Ветки дубов, клёнов,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Лишь у ели и сосны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Цвет зимой зелёный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6" descr="Безы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9" y="1896471"/>
            <a:ext cx="3650260" cy="486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4_12_07__7_53_49__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52" y="1896471"/>
            <a:ext cx="3870286" cy="38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09" y="321034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119035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075" y="207901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52" y="376334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875" y="130528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0" y="5970052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2" y="611899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33" y="538375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63" y="6046404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35" y="4753182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17" y="585884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0" y="287357"/>
            <a:ext cx="6554867" cy="1524000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Спят еноты и медведи,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Спят ежи, а их соседи –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Волк, зайчишка и лиса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Ищут пищу по лесам.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19" y="264894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98" y="41854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9" y="46712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73" y="562256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44" y="585374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87" y="5540395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16" y="5683231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15" y="5962650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6" y="1522984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6" y="5285711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cbs-sykt.stalkerhost.ru/content/question/129/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44" y="1829016"/>
            <a:ext cx="4085954" cy="35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00.yaplakal.com/pics/pics_preview/0/5/7/9237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3" y="1829016"/>
            <a:ext cx="3783797" cy="35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222" y="146012"/>
            <a:ext cx="5325567" cy="702287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 smtClean="0">
                <a:latin typeface="Arial Black" panose="020B0A04020102020204" pitchFamily="34" charset="0"/>
              </a:rPr>
              <a:t/>
            </a:r>
            <a:br>
              <a:rPr lang="ru-RU" altLang="ru-RU" sz="2200" b="1" dirty="0" smtClean="0">
                <a:latin typeface="Arial Black" panose="020B0A04020102020204" pitchFamily="34" charset="0"/>
              </a:rPr>
            </a:br>
            <a:r>
              <a:rPr lang="ru-RU" altLang="ru-RU" sz="2200" b="1" dirty="0">
                <a:latin typeface="Arial Black" panose="020B0A04020102020204" pitchFamily="34" charset="0"/>
              </a:rPr>
              <a:t/>
            </a:r>
            <a:br>
              <a:rPr lang="ru-RU" altLang="ru-RU" sz="2200" b="1" dirty="0">
                <a:latin typeface="Arial Black" panose="020B0A04020102020204" pitchFamily="34" charset="0"/>
              </a:rPr>
            </a:br>
            <a:r>
              <a:rPr lang="ru-RU" altLang="ru-RU" sz="2200" b="1" dirty="0" smtClean="0">
                <a:latin typeface="Arial Black" panose="020B0A04020102020204" pitchFamily="34" charset="0"/>
              </a:rPr>
              <a:t/>
            </a:r>
            <a:br>
              <a:rPr lang="ru-RU" altLang="ru-RU" sz="2200" b="1" dirty="0" smtClean="0">
                <a:latin typeface="Arial Black" panose="020B0A04020102020204" pitchFamily="34" charset="0"/>
              </a:rPr>
            </a:br>
            <a:r>
              <a:rPr lang="ru-RU" altLang="ru-RU" sz="2200" b="1" dirty="0">
                <a:latin typeface="Arial Black" panose="020B0A04020102020204" pitchFamily="34" charset="0"/>
              </a:rPr>
              <a:t/>
            </a:r>
            <a:br>
              <a:rPr lang="ru-RU" altLang="ru-RU" sz="2200" b="1" dirty="0">
                <a:latin typeface="Arial Black" panose="020B0A04020102020204" pitchFamily="34" charset="0"/>
              </a:rPr>
            </a:br>
            <a:r>
              <a:rPr lang="ru-RU" altLang="ru-RU" sz="2200" b="1" dirty="0" smtClean="0">
                <a:latin typeface="Arial Black" panose="020B0A04020102020204" pitchFamily="34" charset="0"/>
              </a:rPr>
              <a:t/>
            </a:r>
            <a:br>
              <a:rPr lang="ru-RU" altLang="ru-RU" sz="2200" b="1" dirty="0" smtClean="0">
                <a:latin typeface="Arial Black" panose="020B0A04020102020204" pitchFamily="34" charset="0"/>
              </a:rPr>
            </a:br>
            <a:r>
              <a:rPr lang="ru-RU" altLang="ru-RU" sz="2200" b="1" dirty="0" smtClean="0">
                <a:latin typeface="Arial Black" panose="020B0A04020102020204" pitchFamily="34" charset="0"/>
              </a:rPr>
              <a:t>Хоть </a:t>
            </a:r>
            <a:r>
              <a:rPr lang="ru-RU" altLang="ru-RU" sz="2200" b="1" dirty="0">
                <a:latin typeface="Arial Black" panose="020B0A04020102020204" pitchFamily="34" charset="0"/>
              </a:rPr>
              <a:t>у зайца нет морковки,</a:t>
            </a:r>
            <a:br>
              <a:rPr lang="ru-RU" altLang="ru-RU" sz="2200" b="1" dirty="0">
                <a:latin typeface="Arial Black" panose="020B0A04020102020204" pitchFamily="34" charset="0"/>
              </a:rPr>
            </a:br>
            <a:r>
              <a:rPr lang="ru-RU" altLang="ru-RU" sz="2200" b="1" dirty="0">
                <a:latin typeface="Arial Black" panose="020B0A04020102020204" pitchFamily="34" charset="0"/>
              </a:rPr>
              <a:t>Надерёт коры он ловко.</a:t>
            </a:r>
            <a:br>
              <a:rPr lang="ru-RU" altLang="ru-RU" sz="2200" b="1" dirty="0">
                <a:latin typeface="Arial Black" panose="020B0A04020102020204" pitchFamily="34" charset="0"/>
              </a:rPr>
            </a:br>
            <a:r>
              <a:rPr lang="ru-RU" altLang="ru-RU" b="1" dirty="0">
                <a:solidFill>
                  <a:schemeClr val="bg1"/>
                </a:solidFill>
              </a:rPr>
              <a:t/>
            </a:r>
            <a:br>
              <a:rPr lang="ru-RU" alt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Picture 6" descr="Безымя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1" y="2475456"/>
            <a:ext cx="3499575" cy="226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475456"/>
            <a:ext cx="32988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26" y="598985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14" y="178362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73" y="1363781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18" y="696020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55" y="5057489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18" y="5865764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30" y="1464797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95" y="1783629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74" y="5538299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9" y="222629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9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771" y="-140475"/>
            <a:ext cx="8136875" cy="1451733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А лиса и серый волк –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r>
              <a:rPr lang="ru-RU" altLang="ru-RU" sz="2000" b="1" dirty="0">
                <a:latin typeface="Arial Black" panose="020B0A04020102020204" pitchFamily="34" charset="0"/>
              </a:rPr>
              <a:t>Те в охоте знают толк.</a:t>
            </a:r>
            <a:br>
              <a:rPr lang="ru-RU" altLang="ru-RU" sz="2000" b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5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1" y="1311808"/>
            <a:ext cx="4001763" cy="28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727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2162768"/>
            <a:ext cx="3744912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5eb29c0d932a90dfa680f947b11c913 - копи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08" y="4397792"/>
            <a:ext cx="1640940" cy="242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02" y="4466642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01" y="323250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74" y="5574547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6" y="347266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01" y="1780038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44" y="1541913"/>
            <a:ext cx="638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23" y="318691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77" y="5627336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96" y="318691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06bda9bd896c26e0cc2feaaaa2232d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1" y="4658502"/>
            <a:ext cx="52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7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</TotalTime>
  <Words>132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Сектор</vt:lpstr>
      <vt:lpstr>МДОУ « Старошайговский детский сад №2 комбинированного вида»  Старошайговского муниципального  района, РМ</vt:lpstr>
      <vt:lpstr>Презентация PowerPoint</vt:lpstr>
      <vt:lpstr>Зима в стихах </vt:lpstr>
      <vt:lpstr>Льдом закована река В крепкие оковы. </vt:lpstr>
      <vt:lpstr>И пришёл издалека  К нам мороз суровый</vt:lpstr>
      <vt:lpstr>Почернели до весны Ветки дубов, клёнов, Лишь у ели и сосны Цвет зимой зелёный</vt:lpstr>
      <vt:lpstr>Спят еноты и медведи, Спят ежи, а их соседи – Волк, зайчишка и лиса Ищут пищу по лесам. </vt:lpstr>
      <vt:lpstr>     Хоть у зайца нет морковки, Надерёт коры он ловко.  </vt:lpstr>
      <vt:lpstr>А лиса и серый волк – Те в охоте знают толк. </vt:lpstr>
      <vt:lpstr> Зайку бедного гоняют, Зайка про опасность знает, Чтоб зимой остаться целым, Стал, как снег, зайчишка белый</vt:lpstr>
      <vt:lpstr>  Белка осенью без спешки Припасла в дупле березы Шишки, жёлуди, орешки. Не страшны теперь морозы! </vt:lpstr>
      <vt:lpstr>Каждый пень – уютный дом. Мы внутри такого дома В тёплых комнатках найдём Паучков и насекомых. </vt:lpstr>
      <vt:lpstr>Стаи перелётных птиц К югу,  к солнцу улетели.  </vt:lpstr>
      <vt:lpstr>А для дятлов и синиц Дома не страшны метели. </vt:lpstr>
      <vt:lpstr>Дятел зимнею порой Ищет мошек под корой. </vt:lpstr>
      <vt:lpstr>А синички к людям жмутся, Ведь для них у нас найдутся Крошки хлеба и зерно. </vt:lpstr>
      <vt:lpstr>Мы повесим за окно Пару домиков –кормушек, Чтоб могли они покушать. </vt:lpstr>
      <vt:lpstr>Вся природа замерла, Затаилась в зимней спячке</vt:lpstr>
      <vt:lpstr>Ждёт весеннего тепла И лучей весёлой ласки.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 Старошайговский детский сад №2 комбинированного вида»  Старошайговского муниципального  района, РМ</dc:title>
  <dc:creator>1</dc:creator>
  <cp:lastModifiedBy>ДС</cp:lastModifiedBy>
  <cp:revision>17</cp:revision>
  <dcterms:created xsi:type="dcterms:W3CDTF">2016-01-05T16:28:14Z</dcterms:created>
  <dcterms:modified xsi:type="dcterms:W3CDTF">2016-11-10T13:22:47Z</dcterms:modified>
</cp:coreProperties>
</file>