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7" r:id="rId3"/>
    <p:sldId id="259" r:id="rId4"/>
    <p:sldId id="260" r:id="rId5"/>
    <p:sldId id="262" r:id="rId6"/>
    <p:sldId id="266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03E47-52BC-4D17-B6A8-DD0A12D8E20A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FD66C-98DC-4452-A7EB-89C17512EA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1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B555-A099-4E02-94F0-655FBB034FE9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4C04-ED11-4AA9-8E90-80448131A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9af67_18bb546f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977" y="1428736"/>
            <a:ext cx="8533362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Духовно –нравственное </a:t>
            </a:r>
            <a:b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воспитание</a:t>
            </a:r>
          </a:p>
          <a:p>
            <a:pPr algn="ctr"/>
            <a:endParaRPr lang="ru-RU" sz="5400" dirty="0" smtClean="0"/>
          </a:p>
          <a:p>
            <a:pPr algn="ctr"/>
            <a:endParaRPr lang="ru-RU" sz="5400" dirty="0"/>
          </a:p>
          <a:p>
            <a:pPr algn="r"/>
            <a:r>
              <a:rPr lang="ru-RU" sz="2400" dirty="0" smtClean="0"/>
              <a:t>Воспитатель: </a:t>
            </a:r>
            <a:r>
              <a:rPr lang="ru-RU" sz="2400" dirty="0" err="1"/>
              <a:t>Стриганова</a:t>
            </a:r>
            <a:r>
              <a:rPr lang="ru-RU" sz="2400" dirty="0"/>
              <a:t> Марина Николаевна </a:t>
            </a:r>
            <a:br>
              <a:rPr lang="ru-RU" sz="2400" dirty="0"/>
            </a:br>
            <a:r>
              <a:rPr lang="ru-RU" sz="2400" dirty="0"/>
              <a:t>МДОУ №4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ped-kopilka.ru/images/5%28392%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11438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ped-kopilka.ru/images/6%28371%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35291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ped-kopilka.ru/images/7%28351%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83822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89072238_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928678" cy="328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2722102_thumb_2009iris_folding_flower_p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34873"/>
            <a:ext cx="2915816" cy="411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Desktop\IMG_00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25685"/>
            <a:ext cx="331236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6294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ln>
            <a:noFill/>
          </a:ln>
        </p:spPr>
        <p:txBody>
          <a:bodyPr>
            <a:normAutofit/>
          </a:bodyPr>
          <a:lstStyle/>
          <a:p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809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 памяти нет традиций, без традиции нет воспитания,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воспитания нет культуры, без культуры нет духовности,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духовности нет личности, без личности нет народа!»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_6296e_1618a96e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0" y="-19999"/>
            <a:ext cx="9155976" cy="687799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8604"/>
            <a:ext cx="8190652" cy="588071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Федеральный государственный образовательный стандарт дошкольного образования: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направлено на усвоение норм и ценностей, принятых в обществе, включая моральные и нравственные ценности; формирование уважительного отношения и чувства принадлежности к своей семье, развитие эмоциональной отзывчивости, сопереживания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</a:t>
            </a:r>
            <a:r>
              <a:rPr lang="ru-RU" dirty="0"/>
              <a:t>такое духовно-нравственное воспитание?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словаре русского </a:t>
            </a:r>
            <a:r>
              <a:rPr lang="ru-RU" dirty="0" smtClean="0"/>
              <a:t>языка С.И</a:t>
            </a:r>
            <a:r>
              <a:rPr lang="ru-RU" dirty="0"/>
              <a:t>. Ожегова </a:t>
            </a:r>
            <a:r>
              <a:rPr lang="ru-RU" b="1" dirty="0"/>
              <a:t>«духовность </a:t>
            </a:r>
            <a:r>
              <a:rPr lang="ru-RU" dirty="0"/>
              <a:t>- это свойство души, состоящее в преобладании духовных, нравственных и интеллектуальных интересов над материальными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Словаре </a:t>
            </a:r>
            <a:r>
              <a:rPr lang="ru-RU" dirty="0"/>
              <a:t>русского </a:t>
            </a:r>
            <a:r>
              <a:rPr lang="ru-RU" dirty="0" smtClean="0"/>
              <a:t>языка </a:t>
            </a:r>
            <a:r>
              <a:rPr lang="ru-RU" dirty="0"/>
              <a:t>С.И. Ожегова «</a:t>
            </a:r>
            <a:r>
              <a:rPr lang="ru-RU" b="1" dirty="0"/>
              <a:t>нравственность</a:t>
            </a:r>
            <a:r>
              <a:rPr lang="ru-RU" dirty="0"/>
              <a:t> - правила, определяющие поведение, духовные и душевные качества, необходимые человеку в обществе, а также выполнение этих правил, поведение»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6"/>
          </a:xfrm>
        </p:spPr>
        <p:txBody>
          <a:bodyPr>
            <a:normAutofit/>
          </a:bodyPr>
          <a:lstStyle/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Шелгунов: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есть та великая пора жизни, когда кладётся основание всему будущему нравственному человеку».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56"/>
          </a:xfrm>
        </p:spPr>
        <p:txBody>
          <a:bodyPr>
            <a:normAutofit/>
          </a:bodyPr>
          <a:lstStyle/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Шелгунов: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/>
              <a:t>В самом раннем детстве должны быть уже заложены геройские чувства, настраивающие душу на подвиги любви и благородства. И разве история представляет мало примеров </a:t>
            </a:r>
            <a:r>
              <a:rPr lang="ru-RU" sz="4000" dirty="0" smtClean="0"/>
              <a:t>героев?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888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" y="1124744"/>
            <a:ext cx="8661648" cy="6199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построить партнерские отношения с родителями воспитанников по вопросам нравственного воспитания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детей?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вы можете предложить?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296e_1618a96e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Посеять </a:t>
            </a:r>
            <a:r>
              <a:rPr lang="ru-RU" b="1" dirty="0"/>
              <a:t>в детских душах доброту, это значит:</a:t>
            </a:r>
            <a:r>
              <a:rPr lang="ru-RU" dirty="0"/>
              <a:t/>
            </a:r>
            <a:br>
              <a:rPr lang="ru-RU" dirty="0"/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980728"/>
            <a:ext cx="864096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1.Радоваться проявлению внимания и чуткости детей.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2.Ласково и только по имени называть детей.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3.Не обсуждать поступки при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посторонних.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4.Читать стихи, сказки, рассказы на тему, где добро побеждает зло.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Выбрать из группы лидера и постоянно ставить его в пример другим детям.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6.Составлять с детьми сказки о доброте, милосердии.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 группе повесить грушу для битья, в уединенное место поставить «сердитое» зеркало.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8.Создавать ситуации, зовущие к добру и состраданию.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Заботиться о младших: делать подарки, игрушки, помогать одеваться и т.д.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10.После замечания прикоснуться к ребенку и дать понять, что вы ему сочувствуете.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11.Рассказывать родителям о добрых поступках ребёнка в его присутствии.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12.Найти сильные стороны у каждого ребенка.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13.Особое внимание уделять тем детям, которые не получают признания среди детей.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14.По долгу вести беседы (длинные нотации) о том, «что такое хорошо и что такое плохо».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15.Обсуждать с детьми ситуации положительного характера, например: «Как нас выручил Миша», «За что я люблю свою подругу», «Наши добрые дела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6296e_1618a96e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70008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Комплимент»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n w="28575"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8761"/>
            <a:ext cx="6030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1.Одобрение внешности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2.Одобрение личностных качеств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189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Презентация PowerPoint</vt:lpstr>
      <vt:lpstr>Федеральный государственный образовательный стандарт дошкольного образования:  Социально-коммуникативное развитие направлено на усвоение норм и ценностей, принятых в обществе, включая моральные и нравственные ценности; формирование уважительного отношения и чувства принадлежности к своей семье, развитие эмоциональной отзывчивости, сопереживания. </vt:lpstr>
      <vt:lpstr>Что такое духовно-нравственное воспитание?</vt:lpstr>
      <vt:lpstr>Презентация PowerPoint</vt:lpstr>
      <vt:lpstr>Презентация PowerPoint</vt:lpstr>
      <vt:lpstr>Банк идей </vt:lpstr>
      <vt:lpstr> Посеять в детских душах доброту, это значит: </vt:lpstr>
      <vt:lpstr> «Комплимент»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42</cp:revision>
  <dcterms:created xsi:type="dcterms:W3CDTF">2013-09-16T13:38:17Z</dcterms:created>
  <dcterms:modified xsi:type="dcterms:W3CDTF">2016-10-11T09:36:42Z</dcterms:modified>
</cp:coreProperties>
</file>