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10" r:id="rId3"/>
    <p:sldId id="315" r:id="rId4"/>
    <p:sldId id="314" r:id="rId5"/>
    <p:sldId id="257" r:id="rId6"/>
    <p:sldId id="316" r:id="rId7"/>
    <p:sldId id="313" r:id="rId8"/>
    <p:sldId id="258" r:id="rId9"/>
    <p:sldId id="311" r:id="rId10"/>
    <p:sldId id="312" r:id="rId11"/>
    <p:sldId id="292" r:id="rId12"/>
    <p:sldId id="317" r:id="rId13"/>
    <p:sldId id="30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6E0B7-C2C5-490E-BC2C-2D98E3F32B76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77E9-C4A0-484F-B863-AE317F520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2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77E9-C4A0-484F-B863-AE317F520F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9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77E9-C4A0-484F-B863-AE317F520F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9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77E9-C4A0-484F-B863-AE317F520F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0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77E9-C4A0-484F-B863-AE317F520F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9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77E9-C4A0-484F-B863-AE317F520F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9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77E9-C4A0-484F-B863-AE317F520F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9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D25E87-586D-4DFD-8308-0F847402E4B5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3A12D2-BC38-40EE-8D72-1A9B440F9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7"/>
            <a:ext cx="3312368" cy="295232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Семинар-практикум</a:t>
            </a:r>
            <a:br>
              <a:rPr lang="ru-RU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для педагогов</a:t>
            </a:r>
            <a:br>
              <a:rPr lang="ru-RU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МБДОУ д/с ОВ № 6</a:t>
            </a:r>
            <a:endParaRPr lang="ru-RU" sz="3200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1358" y="3717032"/>
            <a:ext cx="6602969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«Создание в ДОУ единой </a:t>
            </a:r>
            <a:r>
              <a:rPr lang="ru-RU" sz="32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здоровьесберегающей</a:t>
            </a:r>
            <a:r>
              <a:rPr lang="ru-RU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среды»</a:t>
            </a:r>
            <a:endParaRPr lang="ru-RU" sz="32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G:\переработка\ФГТ ДЛЯ РОДИТЕЛЕЙ\сова с книго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330" y="4700107"/>
            <a:ext cx="172160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переработка\ФГТ ДЛЯ РОДИТЕЛЕЙ\солнц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296144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5528199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24»  октября 2016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по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«28» октября 2016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Ст.воспитатель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Прапро Е.А.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Рисунок 6" descr="http://a2b2.ru/storage/images/kindergardens/8894/DSC0135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816424" cy="295232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ocuments\критерии по аттестации\аттестация\eee\документы\Лариса\Картинки2\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8640961" cy="638132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2492896"/>
            <a:ext cx="4536504" cy="3744416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КОРРИГИРУЮЩАЯ  ГИМНАСТИКА</a:t>
            </a:r>
            <a:br>
              <a:rPr lang="ru-RU" sz="36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инструктор по ф\к Ерешко О.С.</a:t>
            </a:r>
            <a:b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Корригирующая гимнастика – это несложный тренировочный комплекс, направленный на укрепление одних групп мышц и полное расслабление других. Таким несложным способом можно обеспечить стройность осанки, профилактику сколиоза, а так же нормализацию функций дыхательной  и сердечной системы.</a:t>
            </a:r>
            <a:b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ТАНДАРТЫ НОВОГО ПОКОЛЕНИЯ ФГО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8"/>
            <a:ext cx="20882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дрей\Desktop\Новая папка (3)\Новая папка (2)\20161110_1330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5" r="3955" b="9637"/>
          <a:stretch/>
        </p:blipFill>
        <p:spPr bwMode="auto">
          <a:xfrm>
            <a:off x="5436096" y="3068960"/>
            <a:ext cx="29523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6408712" cy="2074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ПРАКТИКУМ :  Представление  «Дорожек здоровья» с  использованием корригирующих гимнастик.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мастер-класса 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Дорожка здоровье» по 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использованию 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массажных ковриков, что позволило пополнить 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группу нетрадиционным  оборудованием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7" descr="MCj0428261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32484"/>
            <a:ext cx="2520280" cy="340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34888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Вопрос-ответ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Закончи пословицы о здоровье: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Чистота (залог здоровья)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Здоровье  дороже (золота)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Чисто жить – (здоровым быть)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Здоровье в порядке – (спасибо зарядке)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Если хочешь быть здоров – (закаляйся)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здоровом теле – (здоровый дух)        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Здоровье за деньги (не купишь)                                                                        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Береги платье с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(а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смолоду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                        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Будет здоровье – (будет все).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6408712" cy="135416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ПРАКТИКУМ :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Зарядка для ума»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7" descr="MCj0428261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32484"/>
            <a:ext cx="2520280" cy="340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988840"/>
            <a:ext cx="6462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фразу: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Процесс изменения форм и функций организма человека - … (физическое развитие) 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Основное специфическое средство физического воспитания - … (физические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Детский туризм это - … (прогулки и экскурсии) 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Ходьба, бег, прыжки, лазанье и метание - (основные виды движения).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чего зависит здоровье детей? (организация оптимального двигательного режима; прогулка; проветривание; профилактика простуды; безопасно организованная среда; соблюдение режима 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du302.minsk.edu.by/ru/sm.aspx?guid=31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82296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ocuments\критерии по аттестации\аттестация\eee\документы\Лариса\Картинки2\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" y="1"/>
            <a:ext cx="8874425" cy="659735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352928" cy="403244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Вводная часть </a:t>
            </a:r>
            <a:r>
              <a:rPr lang="ru-RU" sz="1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/Притча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/:  </a:t>
            </a:r>
            <a:r>
              <a:rPr lang="ru-RU" sz="1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«Давным-давно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, на горе Олимп жили боги. </a:t>
            </a:r>
            <a: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им скучно, и решили они создать человека и заселить планету Земля. Долго думали они, </a:t>
            </a:r>
            <a: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им 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должен быть человек. Один из богов сказал: “Человек должен быть сильным”, другой сказал: “Человек должен быть здоровым”, третий сказал: “Человек должен быть умным”. Но один из богов сказал так: “Если всё это будет у человека, он будет подобен нам”. И, решили они спрятать главное, что есть у человека – его здоровье. Стали думать, решать – куда бы его спрятать? Одни предлагали спрятать здоровье глубоко в синее море, другие - за высокие горы. Как вы думаете, куда спрятали боги здоровье? </a:t>
            </a:r>
            <a:b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Один из богов сказал: "Здоровье надо спрятать в самого человека". Так и живёт с давних времён человек, пытаясь найти своё здоровье. Да вот не каждый может найти и сберечь бесценный дар богов! Значит, здоровье-то оказывается спрятано и во мне, и в каждом из нас и в каждом ребёнке. </a:t>
            </a:r>
            <a:b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Итак, тема нашего сегодняшнего педсовета посвящена здоровью. </a:t>
            </a:r>
            <a:b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4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ocuments\критерии по аттестации\аттестация\eee\документы\Лариса\Картинки2\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" y="272955"/>
            <a:ext cx="8874425" cy="6324397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136904" cy="4032448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Систематизация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педагогов об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оздоровлении детей дошкольного возраста,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здорового образа жизни среди сотрудников ДОУ.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1. Систематизировать работу по оздоровлению, установить взаимодействие специалистов и воспитателей ДОУ по данной теме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2.Определить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перспективы деятельности педагогического коллектива по использованию </a:t>
            </a:r>
            <a:r>
              <a:rPr lang="ru-RU" sz="20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технологий в детском саду.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548681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семинара: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0726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ФГОС ДО, утв. Приказом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России от 17.110.2013г. № 1155 , определяет, что одним из важных условий для создания социальной ситуации развития детей старшего дошкольного возраста является поддержка  индивидуальности и инициативы в различных видах и формах двигательной активности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en-US" sz="2700" dirty="0" smtClean="0"/>
              <a:t>.</a:t>
            </a:r>
            <a:r>
              <a:rPr lang="en-US" sz="2700" dirty="0" err="1" smtClean="0"/>
              <a:t>Физическое</a:t>
            </a:r>
            <a:r>
              <a:rPr lang="en-US" sz="2700" dirty="0" smtClean="0"/>
              <a:t> </a:t>
            </a:r>
            <a:r>
              <a:rPr lang="en-US" sz="2700" dirty="0" err="1"/>
              <a:t>развитие</a:t>
            </a:r>
            <a:r>
              <a:rPr lang="en-US" sz="2700" dirty="0"/>
              <a:t>  </a:t>
            </a:r>
            <a:r>
              <a:rPr lang="en-US" sz="2700" dirty="0" err="1"/>
              <a:t>детей</a:t>
            </a:r>
            <a:r>
              <a:rPr lang="en-US" sz="2700" dirty="0"/>
              <a:t> </a:t>
            </a:r>
            <a:r>
              <a:rPr lang="en-US" sz="2700" dirty="0" err="1"/>
              <a:t>на</a:t>
            </a:r>
            <a:r>
              <a:rPr lang="en-US" sz="2700" dirty="0"/>
              <a:t> </a:t>
            </a:r>
            <a:r>
              <a:rPr lang="en-US" sz="2700" dirty="0" err="1"/>
              <a:t>основе</a:t>
            </a:r>
            <a:r>
              <a:rPr lang="en-US" sz="2700" dirty="0"/>
              <a:t> </a:t>
            </a:r>
            <a:r>
              <a:rPr lang="en-US" sz="2700" dirty="0" err="1"/>
              <a:t>приобретения</a:t>
            </a:r>
            <a:r>
              <a:rPr lang="en-US" sz="2700" dirty="0"/>
              <a:t> </a:t>
            </a:r>
            <a:r>
              <a:rPr lang="en-US" sz="2700" dirty="0" err="1"/>
              <a:t>опыта</a:t>
            </a:r>
            <a:r>
              <a:rPr lang="en-US" sz="2700" dirty="0"/>
              <a:t> в </a:t>
            </a:r>
            <a:r>
              <a:rPr lang="en-US" sz="2700" dirty="0" err="1"/>
              <a:t>соответствующих</a:t>
            </a:r>
            <a:r>
              <a:rPr lang="en-US" sz="2700" dirty="0"/>
              <a:t> </a:t>
            </a:r>
            <a:r>
              <a:rPr lang="en-US" sz="2700" dirty="0" err="1"/>
              <a:t>видах</a:t>
            </a:r>
            <a:r>
              <a:rPr lang="en-US" sz="2700" dirty="0"/>
              <a:t> </a:t>
            </a:r>
            <a:r>
              <a:rPr lang="en-US" sz="2700" dirty="0" err="1"/>
              <a:t>деятельности</a:t>
            </a:r>
            <a:r>
              <a:rPr lang="en-US" sz="2700" dirty="0"/>
              <a:t>.</a:t>
            </a:r>
            <a:r>
              <a:rPr lang="ru-RU" sz="2700" dirty="0"/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49080"/>
            <a:ext cx="12961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ндрей\Desktop\Новая папка (3)\Новая папка (2)\20161110_1407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r="86"/>
          <a:stretch/>
        </p:blipFill>
        <p:spPr bwMode="auto">
          <a:xfrm>
            <a:off x="1547664" y="3789040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7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3161552" y="2349500"/>
          <a:ext cx="2820896" cy="3762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28"/>
                <a:gridCol w="307829"/>
                <a:gridCol w="554788"/>
                <a:gridCol w="1710451"/>
              </a:tblGrid>
              <a:tr h="28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487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28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Обручи использовались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6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напоминание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28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Действуют в соответствии с правилами игры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263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42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Участник игры.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Продолжать учить самостоятельно подводить итоги игры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</a:tbl>
          </a:graphicData>
        </a:graphic>
      </p:graphicFrame>
      <p:pic>
        <p:nvPicPr>
          <p:cNvPr id="1026" name="Picture 2" descr="C:\Users\ДетСад\Documents\критерии по аттестации\аттестация\eee\документы\Лариса\Картинки2\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5091"/>
            <a:ext cx="8568952" cy="6008246"/>
          </a:xfrm>
          <a:prstGeom prst="rect">
            <a:avLst/>
          </a:prstGeom>
          <a:noFill/>
          <a:extLst/>
        </p:spPr>
      </p:pic>
      <p:sp>
        <p:nvSpPr>
          <p:cNvPr id="4" name="TextBox 3"/>
          <p:cNvSpPr txBox="1"/>
          <p:nvPr/>
        </p:nvSpPr>
        <p:spPr>
          <a:xfrm>
            <a:off x="514864" y="2420888"/>
            <a:ext cx="79928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ф\к </a:t>
            </a:r>
          </a:p>
          <a:p>
            <a:pPr marL="109728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Ерешко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О.С.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доклад</a:t>
            </a: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 в детском саду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прежде всего технологии воспитания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культуры или культуры здоровья дошкольников.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этих технологий - становление осознанного отношения ребёнка к здоровью и жизни человека, накопление знаний о здоровье и развитие умения оберегать, поддерживать и сохранять его, обретение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поведения, задачи, связанные с оказанием элементарной медицинской, психологической самопомощи и помощи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/>
          </a:p>
        </p:txBody>
      </p:sp>
      <p:pic>
        <p:nvPicPr>
          <p:cNvPr id="7" name="Рисунок 6" descr="Картинки по запросу работа с родителями в доу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046">
            <a:off x="573987" y="1699483"/>
            <a:ext cx="2277310" cy="11405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50405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технологий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3161552" y="2349500"/>
          <a:ext cx="2820896" cy="3762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28"/>
                <a:gridCol w="307829"/>
                <a:gridCol w="554788"/>
                <a:gridCol w="1710451"/>
              </a:tblGrid>
              <a:tr h="28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487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28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Обручи использовались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6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напоминание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28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Действуют в соответствии с правилами игры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263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42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Участник игры.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Продолжать учить самостоятельно подводить итоги игры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</a:tbl>
          </a:graphicData>
        </a:graphic>
      </p:graphicFrame>
      <p:pic>
        <p:nvPicPr>
          <p:cNvPr id="1026" name="Picture 2" descr="C:\Users\ДетСад\Documents\критерии по аттестации\аттестация\eee\документы\Лариса\Картинки2\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820472" cy="6552728"/>
          </a:xfrm>
          <a:prstGeom prst="rect">
            <a:avLst/>
          </a:prstGeom>
          <a:noFill/>
          <a:extLst/>
        </p:spPr>
      </p:pic>
      <p:sp>
        <p:nvSpPr>
          <p:cNvPr id="4" name="TextBox 3"/>
          <p:cNvSpPr txBox="1"/>
          <p:nvPr/>
        </p:nvSpPr>
        <p:spPr>
          <a:xfrm>
            <a:off x="539552" y="2420889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Здоровье — это нормальная функция организма на всех уровнях его организации.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  Здоровье — это динамическое равновесие организма и его функций с окружающей средой.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Здоровье — это способность организма приспосабливаться к постоянно меняющимся условиям существования в окружающей среде, способность поддерживать постоянство внутренней среды организма, обеспечивая нормальную и разностороннюю жизнедеятельность, сохранение живого начала в организме.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Здоровье — это отсутствие болезни, болезненных состояний, болезненных изменений.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Здоровье — это способность к полноценному выполнению основных социальных функций.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Здоровье — это полное физическое, духовное, умственное и социальное благополучие. Гармоническое развитие физических и духовных сил, принцип единства организма,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уравновешенного взаимодействия всех органов.</a:t>
            </a: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4665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что же такое «здоровье»?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Ответы воспитателей)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6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3161552" y="2349500"/>
          <a:ext cx="2820896" cy="3762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28"/>
                <a:gridCol w="307829"/>
                <a:gridCol w="554788"/>
                <a:gridCol w="1710451"/>
              </a:tblGrid>
              <a:tr h="28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487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28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Обручи использовались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6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напоминание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28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Действуют в соответствии с правилами игры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263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42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Участник игры.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Продолжать учить самостоятельно подводить итоги игры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57" marR="46957" marT="0" marB="0"/>
                </a:tc>
              </a:tr>
            </a:tbl>
          </a:graphicData>
        </a:graphic>
      </p:graphicFrame>
      <p:pic>
        <p:nvPicPr>
          <p:cNvPr id="1026" name="Picture 2" descr="C:\Users\ДетСад\Documents\критерии по аттестации\аттестация\eee\документы\Лариса\Картинки2\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5091"/>
            <a:ext cx="8568952" cy="6008246"/>
          </a:xfrm>
          <a:prstGeom prst="rect">
            <a:avLst/>
          </a:prstGeom>
          <a:noFill/>
          <a:extLst/>
        </p:spPr>
      </p:pic>
      <p:sp>
        <p:nvSpPr>
          <p:cNvPr id="4" name="TextBox 3"/>
          <p:cNvSpPr txBox="1"/>
          <p:nvPr/>
        </p:nvSpPr>
        <p:spPr>
          <a:xfrm>
            <a:off x="514865" y="2420888"/>
            <a:ext cx="44171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целью применяется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marL="109728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технологии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109728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педагогов?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пожалуйста, фразу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"Путь к здоровью – это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20688"/>
            <a:ext cx="3780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Блиц опрос педагогов </a:t>
            </a:r>
          </a:p>
        </p:txBody>
      </p:sp>
      <p:pic>
        <p:nvPicPr>
          <p:cNvPr id="2050" name="Picture 2" descr="C:\Users\Андрей\Desktop\Новая папка (3)\Новая папка (2)\20161110_1430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8"/>
          <a:stretch/>
        </p:blipFill>
        <p:spPr bwMode="auto">
          <a:xfrm>
            <a:off x="5076056" y="3273892"/>
            <a:ext cx="3528392" cy="29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9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ocuments\критерии по аттестации\аттестация\eee\документы\Лариса\Картинки2\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704"/>
            <a:ext cx="8568951" cy="611362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920880" cy="4392488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Качество 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lang="ru-RU" sz="2000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Учёт  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социокультурной 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ситуации </a:t>
            </a: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 ребёнка</a:t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Содействие и сотрудничество</a:t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Обогащение (амплификация) детского развития</a:t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Позитивная эмоциональная атмосфера и положительные эмоции</a:t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Поддержка детской инициативы и интересов</a:t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познавательных интересов и познавательных действий ребёнка в различных видах  детской деятельности</a:t>
            </a:r>
            <a:b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Индивидуализация  образовательного 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процесса</a:t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воспитание детей должно быть направлено на улучшение здоровья и физического развития, расширение функциональных возможностей детского организма, формирование двигательных навыков и двигательных качеств.</a:t>
            </a:r>
            <a:br>
              <a:rPr lang="ru-RU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 здоровья – необходимое условие качества образования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доклад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Сидоренко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О.И.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ocuments\критерии по аттестации\аттестация\eee\документы\Лариса\Картинки2\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0180"/>
            <a:ext cx="7992888" cy="611362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632848" cy="39604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ДОУ необходимо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гигиенических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НОД по физической  культуре.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реализации двигательной деятельности детей используются исправное оборудование и инвентарь физкультурного зала и спортивных площадок в соответствии с возрастом и ростом ребенка.  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Двигательный режим, физические упражнения и закаливающие мероприятия следует осуществлять с учетом здоровья, возраста детей и времени года.</a:t>
            </a:r>
            <a:br>
              <a:rPr lang="ru-RU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detsad72.ru/images/deyat/img_0a46d84712ab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396044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-1"/>
            <a:ext cx="4860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гигиенических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требований при проведении    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физкультурных    занятий - доклад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ст.медсестра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Соловьева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Т.А.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76660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508</TotalTime>
  <Words>469</Words>
  <Application>Microsoft Office PowerPoint</Application>
  <PresentationFormat>Экран (4:3)</PresentationFormat>
  <Paragraphs>197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Семинар-практикум для педагогов  МБДОУ д/с ОВ № 6</vt:lpstr>
      <vt:lpstr>Вводная часть /Притча/:   «Давным-давно, на горе Олимп жили боги.  Стало им скучно, и решили они создать человека и заселить планету Земля. Долго думали они, как им должен быть человек. Один из богов сказал: “Человек должен быть сильным”, другой сказал: “Человек должен быть здоровым”, третий сказал: “Человек должен быть умным”. Но один из богов сказал так: “Если всё это будет у человека, он будет подобен нам”. И, решили они спрятать главное, что есть у человека – его здоровье. Стали думать, решать – куда бы его спрятать? Одни предлагали спрятать здоровье глубоко в синее море, другие - за высокие горы. Как вы думаете, куда спрятали боги здоровье?  Один из богов сказал: "Здоровье надо спрятать в самого человека". Так и живёт с давних времён человек, пытаясь найти своё здоровье. Да вот не каждый может найти и сберечь бесценный дар богов! Значит, здоровье-то оказывается спрятано и во мне, и в каждом из нас и в каждом ребёнке.  Итак, тема нашего сегодняшнего педсовета посвящена здоровью.   </vt:lpstr>
      <vt:lpstr> Систематизация знаний  педагогов об оздоровлении детей дошкольного возраста,  пропаганда здорового образа жизни среди сотрудников ДОУ.  Задачи:  1. Систематизировать работу по оздоровлению, установить взаимодействие специалистов и воспитателей ДОУ по данной теме.   2.Определить перспективы деятельности педагогического коллектива по использованию здоровьесберегающих технологий в детском саду.  </vt:lpstr>
      <vt:lpstr> ФГОС ДО.Физическое развитие  детей на основе приобретения опыта в соответствующих видах деятельности.  </vt:lpstr>
      <vt:lpstr>Презентация PowerPoint</vt:lpstr>
      <vt:lpstr>Презентация PowerPoint</vt:lpstr>
      <vt:lpstr>Презентация PowerPoint</vt:lpstr>
      <vt:lpstr>   Качество  образовательного  процесса Учёт  социокультурной   ситуации развития ребёнка Содействие и сотрудничество Обогащение (амплификация) детского развития Позитивная эмоциональная атмосфера и положительные эмоции Поддержка детской инициативы и интересов Формирование познавательных интересов и познавательных действий ребёнка в различных видах  детской деятельности Индивидуализация  образовательного  процесса Вывод: Физическое воспитание детей должно быть направлено на улучшение здоровья и физического развития, расширение функциональных возможностей детского организма, формирование двигательных навыков и двигательных качеств.     .</vt:lpstr>
      <vt:lpstr> В ДОУ необходимо  обеспечить соблюдение  гигиенических требований  на НОД по физической  культуре.  Для реализации двигательной деятельности детей используются исправное оборудование и инвентарь физкультурного зала и спортивных площадок в соответствии с возрастом и ростом ребенка.   Двигательный режим, физические упражнения и закаливающие мероприятия следует осуществлять с учетом здоровья, возраста детей и времени года. </vt:lpstr>
      <vt:lpstr>КОРРИГИРУЮЩАЯ  ГИМНАСТИКА инструктор по ф\к Ерешко О.С. Корригирующая гимнастика – это несложный тренировочный комплекс, направленный на укрепление одних групп мышц и полное расслабление других. Таким несложным способом можно обеспечить стройность осанки, профилактику сколиоза, а так же нормализацию функций дыхательной  и сердечной системы. </vt:lpstr>
      <vt:lpstr>   ПРАКТИКУМ :  Представление  «Дорожек здоровья» с  использованием корригирующих гимнастик.  Проведение мастер-класса   «Дорожка здоровье» по использованию  массажных ковриков, что позволило пополнить группу нетрадиционным  оборудованием.  </vt:lpstr>
      <vt:lpstr>   ПРАКТИКУМ :Зарядка для ума»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пришла…</dc:title>
  <dc:creator>Ел</dc:creator>
  <cp:lastModifiedBy>Андрей</cp:lastModifiedBy>
  <cp:revision>84</cp:revision>
  <cp:lastPrinted>2016-10-19T11:38:39Z</cp:lastPrinted>
  <dcterms:created xsi:type="dcterms:W3CDTF">2014-03-11T09:08:50Z</dcterms:created>
  <dcterms:modified xsi:type="dcterms:W3CDTF">2016-11-17T16:56:29Z</dcterms:modified>
</cp:coreProperties>
</file>