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6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3" d="100"/>
          <a:sy n="63" d="100"/>
        </p:scale>
        <p:origin x="-103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104CC-72F6-4129-A38A-098729DFDB94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10482-5A4D-4B00-86BF-EB63D515B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5A3F8-A21E-4D4B-9C91-CC47D450D77E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710B-9F59-4E4B-AF9E-63FF7E83E9C4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ECE3-E780-447F-8F42-E3B2E07178BA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2C96-113C-4C5E-8F7F-212B5EB6E6DE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4E1A-EA6C-493C-BA25-188D636C7614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E696-19A9-42F7-9D23-E3A09EEFF47F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6BFC-8ED3-4604-84C1-01055994E7CD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A684-69D4-4681-9C87-FD9B91EE4F0C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66D9-3511-491E-9963-347A640DCFB3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4C2A-A8DD-44EC-AF71-5CF8D676ADD7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7DA-B0D2-402A-8C5B-9A0B681C8146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BE97C3-D93D-4C2A-8953-20CAFF39F8FC}" type="datetime1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72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mbria" panose="02040503050406030204" pitchFamily="18" charset="0"/>
                <a:ea typeface="Batang" panose="02030600000101010101" pitchFamily="18" charset="-127"/>
              </a:rPr>
              <a:t>Мастер –класс «Откуда берутся звуки?»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1571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+mj-lt"/>
              </a:rPr>
              <a:t>                           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Георгий Струве Музыка.mp3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5536" y="5698340"/>
            <a:ext cx="487363" cy="487363"/>
          </a:xfrm>
          <a:prstGeom prst="rect">
            <a:avLst/>
          </a:prstGeom>
        </p:spPr>
      </p:pic>
      <p:pic>
        <p:nvPicPr>
          <p:cNvPr id="1026" name="Picture 2" descr="E:\МАМИНА РАБОТА\2016\Прооекты\Музыкальные инструменты\mini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3298656" cy="24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МИНА РАБОТА\2016\Прооекты\Музыкальные инструменты\78-2-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3" y="1412776"/>
            <a:ext cx="7536163" cy="511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3773056" y="5341858"/>
            <a:ext cx="454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Franklin Gothic Medium"/>
              </a:rPr>
              <a:t>Музыкальный руководитель    </a:t>
            </a:r>
          </a:p>
          <a:p>
            <a:pPr lvl="0" algn="ctr"/>
            <a:r>
              <a:rPr lang="ru-RU" sz="2400" dirty="0">
                <a:solidFill>
                  <a:srgbClr val="7030A0"/>
                </a:solidFill>
                <a:latin typeface="Franklin Gothic Medium"/>
              </a:rPr>
              <a:t>   МБДОУ ОВ №6      </a:t>
            </a:r>
          </a:p>
          <a:p>
            <a:pPr lvl="0" algn="ctr"/>
            <a:r>
              <a:rPr lang="ru-RU" sz="2400" dirty="0">
                <a:solidFill>
                  <a:srgbClr val="7030A0"/>
                </a:solidFill>
                <a:latin typeface="Franklin Gothic Medium"/>
              </a:rPr>
              <a:t>Н.В.  Довгань</a:t>
            </a:r>
          </a:p>
        </p:txBody>
      </p:sp>
    </p:spTree>
    <p:extLst>
      <p:ext uri="{BB962C8B-B14F-4D97-AF65-F5344CB8AC3E}">
        <p14:creationId xmlns:p14="http://schemas.microsoft.com/office/powerpoint/2010/main" val="31637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u="sng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Дидактическая </a:t>
            </a:r>
            <a:r>
              <a:rPr lang="ru-RU" b="1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игра «Что звучит?»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определение предмета по издаваемому звуку.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Ход игры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аудиозаписи  слышны различные звуки. Музыкальный руководитель выясняет у детей, что они услышали и на что похожи звуки (шелест листьев, шум ветра, топот лошадки и т. д.).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Музыкальный руководитель спрашивает, какие предметы надо взять и что с ними нужно сделать, чтобы услышать шорох листьев (</a:t>
            </a:r>
            <a:r>
              <a:rPr lang="ru-RU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пошуршать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бумагой). Аналогичные действия проводятся и с остальными предметами и подбираются предметы, издающие разные звуки (журчание ручья - ключи,  цокот копыт - кастаньеты, шум дождя - лейка)</a:t>
            </a:r>
            <a:endParaRPr lang="ru-RU" sz="14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/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6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7408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Дидактическая игра «Музыка или шум?»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определение происхождения звука, различение музыкальных и немузыкальных звуков.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Ход игры: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Музыкальный руководитель вместе с детьми рассматривает предметы (музыкальные и шумовые), выясняет, какие из них могут издавать музыку. 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Дети называют предметы, извлекают 2-3 звука, вслушиваясь в них. Взрослый проигрывает на одном из инструментов несложную мелодию и спрашивает, что это за песенка.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Затем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выясняет, получится ли песенка, если постучать по трубочке (нет); как назвать то, что получится – (шум). Дети рассматривают коробочки «со звуками», заглядывая в них,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определяют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одинаковые ли будут звуки и почему (нет, т. к. разные предметы «шумят» по – разному). Затем извлекают звук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каждой коробочки, стараясь запомнить шум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разных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коробочек.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Вывод: музыкальные инструменты издают музыкальные </a:t>
            </a:r>
            <a:endParaRPr lang="ru-RU" sz="16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звуки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а «коробочки  -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шумелки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  -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шум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(немузыкальные звуки)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779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u="sng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Викторина «Музыкальные и не музыкальные звуки»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 закрепление понятия музыкальных и не музыкальных звуков.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  «Музыкальные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» -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дети поднимают  синие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карточки,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«Не музыкальные» -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поднимают 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зеленые карточки.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Пение мальчика                                                              (муз.)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Скрип двери                                                                    (не 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Звучание женского хора                                                 (муз.)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Шум моря                                                                        (не 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Подметание пола щеткой                                               (не 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Стук мяча                                                                         (не 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Игра на скрипке                                                               (муз.)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Игра на фортепиано                                                         (муз.)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Шум трактора                                                                   (не муз.)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Звучание симфонического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оркестра                               (муз.)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08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476672"/>
            <a:ext cx="748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Слушаем и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воображаем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Дети садятся в круг, в центре которого педагог из «волшебной» корзины достает различные  предметы: громко тикающий будильник, стеклянный стакан (звенит им), железную крышку от кастрюли, деревянные кубики, шуршит бумажкой и тихонько свистит, чтобы было похоже на ветер, а затем громко дышит, переливает воду. Дети не открывая глаз, стараются отгадать, что это звучало.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user\Desktop\семинар\20161115_1013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462" r="21882" b="-462"/>
          <a:stretch/>
        </p:blipFill>
        <p:spPr bwMode="auto">
          <a:xfrm rot="5400000">
            <a:off x="2993993" y="3104968"/>
            <a:ext cx="2592289" cy="2232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48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458" y="490155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Музыкальная мастерская </a:t>
            </a:r>
            <a:endParaRPr lang="ru-RU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Дети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берут по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расчески, щетки для волос, заколки. ножницы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Музыкальный руководитель :</a:t>
            </a: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Попробуйте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извлечь звук из расчесок. Почему ваши расчески звучали? Что у расчесок дрожит? Какой звук у расчески – тихий или громкий?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i="1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Исполняем  парикмахерскую польку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user\Desktop\семинар\20161115_1032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 bwMode="auto">
          <a:xfrm rot="10800000">
            <a:off x="1990959" y="3312417"/>
            <a:ext cx="4586018" cy="3422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4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еминар\20161115_102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536" y="2113569"/>
            <a:ext cx="3096344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6766" y="943327"/>
            <a:ext cx="433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спрятан звук-затейник?»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семинар\20161115_102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2511" y="2136914"/>
            <a:ext cx="3127917" cy="19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семинар\20161115_1021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8719" r="-255" b="25853"/>
          <a:stretch/>
        </p:blipFill>
        <p:spPr bwMode="auto">
          <a:xfrm rot="5400000">
            <a:off x="5892410" y="2476815"/>
            <a:ext cx="2968757" cy="1848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708" y="5877272"/>
            <a:ext cx="537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искали в зале звуки шуршащие, звенящие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928670"/>
            <a:ext cx="7715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технологии проектирования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применены исследовательские методы экспериментальных наблюдений, мотивации по поиску звука, использование музыкально-дидактических игр «Что звучит?», «Музыка или шум», «Что такое звук», оформлены конечные результаты работы (презентаций, организация  выставки детских работ  на тему «Звуки в доме, Звуки на улице».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потребность в выдвижение новых проблем для исследования: «Какие звуки можно применить в театрализованной деятельности с детьми».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97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88640"/>
            <a:ext cx="3240360" cy="170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i="1" dirty="0">
                <a:solidFill>
                  <a:srgbClr val="7030A0"/>
                </a:solidFill>
                <a:latin typeface="Times New Roman"/>
                <a:ea typeface="Calibri"/>
              </a:rPr>
              <a:t>Тип проекта</a:t>
            </a:r>
            <a:r>
              <a:rPr lang="ru-RU" i="1" dirty="0" smtClean="0">
                <a:solidFill>
                  <a:srgbClr val="7030A0"/>
                </a:solidFill>
                <a:latin typeface="Times New Roman"/>
                <a:ea typeface="Calibri"/>
              </a:rPr>
              <a:t>:</a:t>
            </a:r>
            <a:r>
              <a:rPr lang="ru-RU" i="1" dirty="0">
                <a:solidFill>
                  <a:srgbClr val="7030A0"/>
                </a:solidFill>
                <a:latin typeface="Times New Roman"/>
                <a:ea typeface="Calibri"/>
              </a:rPr>
              <a:t> 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</a:rPr>
              <a:t>  </a:t>
            </a:r>
            <a:endParaRPr lang="ru-RU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</a:rPr>
              <a:t>исследовательский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1772816"/>
            <a:ext cx="410445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Проблемные</a:t>
            </a:r>
            <a:r>
              <a:rPr lang="ru-RU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   вопросы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   </a:t>
            </a:r>
            <a:endParaRPr lang="ru-RU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  «Что такое звуки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?»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   «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Как они получились?»</a:t>
            </a:r>
            <a:endParaRPr lang="ru-RU" sz="14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  «Почему их так много?»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                           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60032" y="4077072"/>
            <a:ext cx="3600400" cy="1778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Гипотеза: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«Дрожит, значит звучит»</a:t>
            </a: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692696"/>
            <a:ext cx="439248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принципами образования и улавливания звука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3717032"/>
            <a:ext cx="4536504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интерес к звучащему миру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наблюдательность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изобретательность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  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изготовлении шумовых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 инструментов из различных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материалов</a:t>
            </a: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 телеф. ноябрь\20161103_12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9422">
            <a:off x="3079658" y="852482"/>
            <a:ext cx="3157693" cy="20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 телеф. ноябрь\20161103_121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5676">
            <a:off x="6131009" y="1060873"/>
            <a:ext cx="2991296" cy="20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с телеф. ноябрь\20161103_121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3649">
            <a:off x="466692" y="1702233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с телеф. ноябрь\20161103_1217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24468" y="3948224"/>
            <a:ext cx="3204067" cy="24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944955"/>
            <a:ext cx="3047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Звуки рождаются  из самых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необычных предметов.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длинны предмета зависит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высота звучания.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 предмета влияет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тембр звучания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 телеф. ноябрь\20161103_12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0965">
            <a:off x="4496736" y="415850"/>
            <a:ext cx="3474238" cy="365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 телеф. ноябрь\20161103_122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7771">
            <a:off x="672432" y="866717"/>
            <a:ext cx="3792790" cy="29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725144"/>
            <a:ext cx="518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Еще один источник звука, который тем выше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звучит, чем сильнее натягивается струна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6724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733256"/>
            <a:ext cx="532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Сравниваем звучание струн на арфе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0082">
            <a:off x="1468195" y="641058"/>
            <a:ext cx="5146535" cy="394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5348" y="5929330"/>
            <a:ext cx="76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Ищем звук в горлышке, там тоже дрожат связки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фото всякое\сентябрь\20160919_121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7964" y="1606236"/>
            <a:ext cx="27631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фото всякое\сентябрь\20160919_121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0194" y="779011"/>
            <a:ext cx="2793854" cy="180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фото всякое\сентябрь\20160919_12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2786" y="626606"/>
            <a:ext cx="2639507" cy="195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фото всякое\сентябрь\20160919_121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7418" y="1795350"/>
            <a:ext cx="2763368" cy="185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5477503"/>
            <a:ext cx="871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Ищем  звуки, живущие в разных  баночках, коробочках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всякое\сентябрь\20160919_121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1987">
            <a:off x="874965" y="825533"/>
            <a:ext cx="3684041" cy="2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фото всякое\сентябрь\20160919_121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4590">
            <a:off x="4971911" y="871121"/>
            <a:ext cx="3488574" cy="2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971597" y="4534508"/>
            <a:ext cx="695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Исследуем силу  звука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6612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 что мы можем сделать, чтобы звук было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слышно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гораздо лучше? </a:t>
            </a:r>
            <a:endParaRPr lang="ru-RU" sz="20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(для исследования используем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бумажные воронки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6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5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321</Words>
  <Application>Microsoft Office PowerPoint</Application>
  <PresentationFormat>Экран (4:3)</PresentationFormat>
  <Paragraphs>82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Мастер –класс «Откуда берутся звуки?»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руководитель     Н.В.Довгань</dc:title>
  <dc:creator>user</dc:creator>
  <cp:lastModifiedBy>user</cp:lastModifiedBy>
  <cp:revision>32</cp:revision>
  <dcterms:created xsi:type="dcterms:W3CDTF">2016-10-03T16:27:13Z</dcterms:created>
  <dcterms:modified xsi:type="dcterms:W3CDTF">2016-11-16T20:26:19Z</dcterms:modified>
</cp:coreProperties>
</file>