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6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C4244-1C09-481C-A23A-F1B4F0A45CE2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71B4F-1157-417E-8EFB-977FFA16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B4F-1157-417E-8EFB-977FFA16C7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 в младшей группе «Волшебница бумага»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>
              <a:buNone/>
            </a:pPr>
            <a:endParaRPr lang="ru-RU" sz="9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Цель проекта: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</a:t>
            </a:r>
          </a:p>
          <a:p>
            <a:pPr>
              <a:buNone/>
            </a:pPr>
            <a:endParaRPr lang="ru-RU" sz="9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развивать культурные практики проявления интереса детей младшего дошкольного возраста к познанию и исследованию. поддерживать стремление к проявлению самостоятельности и инициативы, любознательности.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4448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нам узнать скорей, что намокнет здесь быстрей?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SAM_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F:\SAM_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Бумагу можно не только мять и мочить. Мы можем конфетки из нее мастерить.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AM_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F:\SAM_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здесь мы бумагу рвали и дерево осеннее создали.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11_PANA\P1110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10608" cy="3528392"/>
          </a:xfrm>
          <a:prstGeom prst="rect">
            <a:avLst/>
          </a:prstGeom>
          <a:noFill/>
        </p:spPr>
      </p:pic>
      <p:pic>
        <p:nvPicPr>
          <p:cNvPr id="2051" name="Picture 3" descr="G:\DCIM\111_PANA\P1110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03860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Готовые детали бумаги мы смело возьмем и солнышко ясное мы соберем.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11_PANA\P1110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3004517"/>
          </a:xfrm>
          <a:prstGeom prst="rect">
            <a:avLst/>
          </a:prstGeom>
          <a:noFill/>
        </p:spPr>
      </p:pic>
      <p:pic>
        <p:nvPicPr>
          <p:cNvPr id="3075" name="Picture 3" descr="G:\DCIM\111_PANA\P1110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038600" cy="298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некоторыми свойствами бумаги.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собственный познавательный опыт.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у детей инициативу, самостоятельность.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дружественные отношения во время исследовательской деятельности.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культурную практику проявления интереса и желания расширять свой кругозор.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экспериментаторы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DCIM\111_PANA\P1110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110608" cy="3168352"/>
          </a:xfrm>
          <a:prstGeom prst="rect">
            <a:avLst/>
          </a:prstGeom>
          <a:noFill/>
        </p:spPr>
      </p:pic>
      <p:pic>
        <p:nvPicPr>
          <p:cNvPr id="4100" name="Picture 4" descr="F:\DCIM\111_PANA\P1110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2856"/>
            <a:ext cx="403860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дружно мы сидим и цветочки мастерим.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DCIM\111_PANA\P111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4038600" cy="3456384"/>
          </a:xfrm>
          <a:prstGeom prst="rect">
            <a:avLst/>
          </a:prstGeom>
          <a:noFill/>
        </p:spPr>
      </p:pic>
      <p:pic>
        <p:nvPicPr>
          <p:cNvPr id="3074" name="Picture 2" descr="F:\DCIM\111_PANA\P1110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0386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салфеточку сминаем  и цветочек получаем.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DCIM\111_PANA\P11102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4864"/>
            <a:ext cx="4038600" cy="3004517"/>
          </a:xfrm>
          <a:prstGeom prst="rect">
            <a:avLst/>
          </a:prstGeom>
          <a:noFill/>
        </p:spPr>
      </p:pic>
      <p:pic>
        <p:nvPicPr>
          <p:cNvPr id="5123" name="Picture 3" descr="F:\DCIM\111_PANA\P111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0386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старались , мастерили. Вот что получили.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DCIM\111_PANA\P1110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16288" cy="3436565"/>
          </a:xfrm>
          <a:prstGeom prst="rect">
            <a:avLst/>
          </a:prstGeom>
          <a:noFill/>
        </p:spPr>
      </p:pic>
      <p:pic>
        <p:nvPicPr>
          <p:cNvPr id="1026" name="Picture 2" descr="G:\DCIM\111_PANA\P111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86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 уж эта водица! Удивить нас мастерица!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AM_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F:\SAM_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бумагу намочим в водице. Для чего она нам пригодится?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SAM_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F:\SAM_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салфетку искупаем. Что тогда мы получаем?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SAM_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F:\SAM_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153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Проект в младшей группе «Волшебница бумага»   </vt:lpstr>
      <vt:lpstr>Задачи проекта </vt:lpstr>
      <vt:lpstr>Маленькие экспериментаторы</vt:lpstr>
      <vt:lpstr>Вместе дружно мы сидим и цветочки мастерим.</vt:lpstr>
      <vt:lpstr>Мы салфеточку сминаем  и цветочек получаем.</vt:lpstr>
      <vt:lpstr>Мы старались , мастерили. Вот что получили.</vt:lpstr>
      <vt:lpstr>Ох уж эта водица! Удивить нас мастерица!</vt:lpstr>
      <vt:lpstr>Если мы бумагу намочим в водице. Для чего она нам пригодится?</vt:lpstr>
      <vt:lpstr>Мы салфетку искупаем. Что тогда мы получаем?</vt:lpstr>
      <vt:lpstr>Как же нам узнать скорей, что намокнет здесь быстрей?</vt:lpstr>
      <vt:lpstr>Бумагу можно не только мять и мочить. Мы можем конфетки из нее мастерить.</vt:lpstr>
      <vt:lpstr>А вот здесь мы бумагу рвали и дерево осеннее создали.</vt:lpstr>
      <vt:lpstr>Готовые детали бумаги мы смело возьмем и солнышко ясное мы соберем.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</dc:creator>
  <cp:lastModifiedBy>Виталик</cp:lastModifiedBy>
  <cp:revision>16</cp:revision>
  <dcterms:created xsi:type="dcterms:W3CDTF">2016-11-11T16:44:03Z</dcterms:created>
  <dcterms:modified xsi:type="dcterms:W3CDTF">2016-11-17T05:38:22Z</dcterms:modified>
</cp:coreProperties>
</file>