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2" r:id="rId6"/>
    <p:sldId id="260" r:id="rId7"/>
    <p:sldId id="264" r:id="rId8"/>
    <p:sldId id="266" r:id="rId9"/>
    <p:sldId id="265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83" r:id="rId18"/>
    <p:sldId id="282" r:id="rId19"/>
    <p:sldId id="291" r:id="rId20"/>
    <p:sldId id="292" r:id="rId21"/>
    <p:sldId id="284" r:id="rId22"/>
    <p:sldId id="281" r:id="rId23"/>
    <p:sldId id="279" r:id="rId24"/>
    <p:sldId id="280" r:id="rId25"/>
    <p:sldId id="285" r:id="rId26"/>
    <p:sldId id="261" r:id="rId27"/>
    <p:sldId id="287" r:id="rId28"/>
    <p:sldId id="286" r:id="rId29"/>
    <p:sldId id="288" r:id="rId30"/>
    <p:sldId id="289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2F123-E23D-4F44-8505-8CD95B31967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632A4-DB54-41E0-9B15-A869AD1A6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9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632A4-DB54-41E0-9B15-A869AD1A671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97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283" y="1988840"/>
            <a:ext cx="3399589" cy="45365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Дети второй группы раннего возраста</a:t>
            </a:r>
          </a:p>
          <a:p>
            <a:pPr algn="ctr"/>
            <a:r>
              <a:rPr lang="ru-RU" dirty="0" smtClean="0"/>
              <a:t>МБДОУ «</a:t>
            </a:r>
            <a:r>
              <a:rPr lang="ru-RU" dirty="0" err="1" smtClean="0"/>
              <a:t>Зубово</a:t>
            </a:r>
            <a:r>
              <a:rPr lang="ru-RU" dirty="0" smtClean="0"/>
              <a:t>-Полянский детский сад №1 </a:t>
            </a:r>
          </a:p>
          <a:p>
            <a:pPr algn="ctr"/>
            <a:r>
              <a:rPr lang="ru-RU" dirty="0" smtClean="0"/>
              <a:t>«Сказка» комбинированного вида»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88641"/>
            <a:ext cx="7175351" cy="16561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Здравствуйте,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это мы!!!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J:\DCIM\109PHOTO\SAM_9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8840"/>
            <a:ext cx="566462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oombob.ru/img/picture/Sep/30/7f305a94d417ebba57a14cea87ff8712/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53373"/>
            <a:ext cx="275565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8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4372168"/>
            <a:ext cx="3456384" cy="2009160"/>
          </a:xfrm>
        </p:spPr>
        <p:txBody>
          <a:bodyPr/>
          <a:lstStyle/>
          <a:p>
            <a:pPr algn="ctr"/>
            <a:r>
              <a:rPr lang="ru-RU" sz="2000" dirty="0">
                <a:effectLst/>
              </a:rPr>
              <a:t>Теперь у нас – занятия.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Внимательнее каждый будь!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Всё выполни старательно,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Убрать свой стол не позабудь!</a:t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pic>
        <p:nvPicPr>
          <p:cNvPr id="7170" name="Picture 2" descr="C:\Users\User\Desktop\Iмл.гр\SAM_96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84050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Iмл.гр\SAM_9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kira-scrap.ru/KATALOG/MULTY_NASCHI/1/0_8af8f_20dd3729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194853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4725144"/>
            <a:ext cx="3528391" cy="1944216"/>
          </a:xfrm>
        </p:spPr>
        <p:txBody>
          <a:bodyPr/>
          <a:lstStyle/>
          <a:p>
            <a:pPr algn="ctr"/>
            <a:r>
              <a:rPr lang="ru-RU" sz="2000" b="0" dirty="0">
                <a:effectLst/>
              </a:rPr>
              <a:t>Музыкальные занятия любят малыши.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effectLst/>
              </a:rPr>
              <a:t>Здесь танцуют, развлекаются </a:t>
            </a:r>
            <a:r>
              <a:rPr lang="ru-RU" sz="2000" b="0" dirty="0" smtClean="0">
                <a:effectLst/>
              </a:rPr>
              <a:t/>
            </a:r>
            <a:br>
              <a:rPr lang="ru-RU" sz="2000" b="0" dirty="0" smtClean="0">
                <a:effectLst/>
              </a:rPr>
            </a:br>
            <a:r>
              <a:rPr lang="ru-RU" sz="2000" b="0" dirty="0" smtClean="0">
                <a:effectLst/>
              </a:rPr>
              <a:t>и </a:t>
            </a:r>
            <a:r>
              <a:rPr lang="ru-RU" sz="2000" b="0" dirty="0">
                <a:effectLst/>
              </a:rPr>
              <a:t>играют от души.</a:t>
            </a:r>
            <a:endParaRPr lang="ru-RU" sz="2000" dirty="0"/>
          </a:p>
        </p:txBody>
      </p:sp>
      <p:pic>
        <p:nvPicPr>
          <p:cNvPr id="3077" name="Picture 5" descr="C:\Users\User\Desktop\Iмл.гр\SAM_955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921414" cy="36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Iмл.гр\SAM_9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laying-field.ru/img/2015/051915/46400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16379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78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4653136"/>
            <a:ext cx="3240359" cy="1800200"/>
          </a:xfrm>
        </p:spPr>
        <p:txBody>
          <a:bodyPr/>
          <a:lstStyle/>
          <a:p>
            <a:pPr algn="ctr"/>
            <a:r>
              <a:rPr lang="ru-RU" sz="2000" b="0" dirty="0">
                <a:effectLst/>
              </a:rPr>
              <a:t>Чтоб успешно развиваться,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effectLst/>
              </a:rPr>
              <a:t>Нужно спортом заниматься.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8194" name="Picture 2" descr="C:\Users\User\Desktop\Iмл.гр\SAM_96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Iмл.гр\SAM_96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http://img-fotki.yandex.ru/get/4702/16969765.21e/0_8e7bf_48083776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226436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8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4372168"/>
            <a:ext cx="2880319" cy="2009160"/>
          </a:xfrm>
        </p:spPr>
        <p:txBody>
          <a:bodyPr/>
          <a:lstStyle/>
          <a:p>
            <a:pPr algn="ctr"/>
            <a:r>
              <a:rPr lang="ru-RU" sz="2400" b="0" dirty="0">
                <a:effectLst/>
              </a:rPr>
              <a:t>От занятий физкультурой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0" dirty="0">
                <a:effectLst/>
              </a:rPr>
              <a:t>Будет стройная фигура.</a:t>
            </a:r>
            <a:endParaRPr lang="ru-RU" sz="2400" dirty="0"/>
          </a:p>
        </p:txBody>
      </p:sp>
      <p:pic>
        <p:nvPicPr>
          <p:cNvPr id="10242" name="Picture 2" descr="C:\Users\User\Desktop\Iмл.гр\SAM_962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Iмл.гр\SAM_9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80928"/>
            <a:ext cx="5016557" cy="37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http://www.fotodryg.ru/clipart/1/4/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0" y="332656"/>
            <a:ext cx="3378783" cy="29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7012" y="5661248"/>
            <a:ext cx="5268788" cy="831778"/>
          </a:xfrm>
        </p:spPr>
        <p:txBody>
          <a:bodyPr/>
          <a:lstStyle/>
          <a:p>
            <a:pPr algn="ctr"/>
            <a:r>
              <a:rPr lang="ru-RU" sz="2000" dirty="0">
                <a:effectLst/>
              </a:rPr>
              <a:t>Группа вышла одеваться,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effectLst/>
              </a:rPr>
              <a:t>На прогулку собираться,</a:t>
            </a:r>
            <a:endParaRPr lang="ru-RU" sz="2000" dirty="0"/>
          </a:p>
        </p:txBody>
      </p:sp>
      <p:pic>
        <p:nvPicPr>
          <p:cNvPr id="9223" name="Picture 7" descr="C:\Users\User\Desktop\Iмл.гр\SAM_979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99255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User\Desktop\Iмл.гр\SAM_98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00000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kira-scrap.ru/KATALOG/MULTY_NASCHI/1/0_8af80_bf250f94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327577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4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322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373216"/>
            <a:ext cx="6512511" cy="1191072"/>
          </a:xfrm>
        </p:spPr>
        <p:txBody>
          <a:bodyPr/>
          <a:lstStyle/>
          <a:p>
            <a:pPr algn="ctr"/>
            <a:r>
              <a:rPr lang="ru-RU" sz="2000" b="0" dirty="0">
                <a:effectLst/>
              </a:rPr>
              <a:t>Я кряхтел, сопел, старался,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effectLst/>
              </a:rPr>
              <a:t>Чтоб успеть быстрее всех,</a:t>
            </a:r>
            <a:endParaRPr lang="ru-RU" sz="2000" dirty="0"/>
          </a:p>
        </p:txBody>
      </p:sp>
      <p:pic>
        <p:nvPicPr>
          <p:cNvPr id="12293" name="Picture 5" descr="C:\Users\User\Desktop\Iмл.гр\SAM_980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328592" cy="39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ser\Desktop\Iмл.гр\SAM_9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4824"/>
            <a:ext cx="2688483" cy="3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s183class.narod.ru/files25/multik-pultik/barash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96750"/>
            <a:ext cx="3276583" cy="31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0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3960439" cy="1008112"/>
          </a:xfrm>
        </p:spPr>
        <p:txBody>
          <a:bodyPr/>
          <a:lstStyle/>
          <a:p>
            <a:endParaRPr lang="ru-RU" sz="2000" dirty="0"/>
          </a:p>
        </p:txBody>
      </p:sp>
      <p:pic>
        <p:nvPicPr>
          <p:cNvPr id="18434" name="Picture 2" descr="C:\Users\User\Desktop\Iмл.гр\SAM_980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3672408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Iмл.гр\SAM_9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73357"/>
            <a:ext cx="351039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93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4372168"/>
            <a:ext cx="3456383" cy="2009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9" name="Picture 3" descr="C:\Users\User\Desktop\Iмл.гр\SAM_9807 - копия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3456384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User\Desktop\Iмл.гр\SAM_9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744416" cy="499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7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733256"/>
            <a:ext cx="4938951" cy="864096"/>
          </a:xfrm>
        </p:spPr>
        <p:txBody>
          <a:bodyPr/>
          <a:lstStyle/>
          <a:p>
            <a:pPr algn="ctr"/>
            <a:r>
              <a:rPr lang="ru-RU" sz="2000" dirty="0">
                <a:effectLst/>
              </a:rPr>
              <a:t>Если целый день играть,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effectLst/>
              </a:rPr>
              <a:t>Можем даже мы устать.</a:t>
            </a:r>
            <a:endParaRPr lang="ru-RU" sz="2000" dirty="0"/>
          </a:p>
        </p:txBody>
      </p:sp>
      <p:pic>
        <p:nvPicPr>
          <p:cNvPr id="9" name="Picture 2" descr="C:\Users\User\Desktop\Iмл.гр\SAM_959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Iмл.гр\SAM_9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5112568" cy="3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4.bp.blogspot.com/-ZQ3_vzEhvio/TphaCgW8hLI/AAAAAAAAAKA/q4E52RRWlbc/s1600/8e6824e6fa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4" y="2924944"/>
            <a:ext cx="2520280" cy="334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013176"/>
            <a:ext cx="7344816" cy="1656184"/>
          </a:xfrm>
        </p:spPr>
        <p:txBody>
          <a:bodyPr/>
          <a:lstStyle/>
          <a:p>
            <a:pPr algn="ctr"/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effectLst/>
              </a:rPr>
              <a:t>И тогда, спасая нас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effectLst/>
              </a:rPr>
              <a:t>К нам приходит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effectLst/>
              </a:rPr>
              <a:t>«Тихий час».</a:t>
            </a:r>
            <a:endParaRPr lang="ru-RU" sz="2000" dirty="0"/>
          </a:p>
        </p:txBody>
      </p:sp>
      <p:pic>
        <p:nvPicPr>
          <p:cNvPr id="9" name="Picture 2" descr="C:\Users\User\Desktop\Iмл.гр\SAM_965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594910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http://kira-scrap.ru/KATALOG/MULTY_NASCHI/2/0_8e985_4e1c08db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25908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17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027" y="5301208"/>
            <a:ext cx="5900269" cy="1535630"/>
          </a:xfrm>
        </p:spPr>
        <p:txBody>
          <a:bodyPr/>
          <a:lstStyle/>
          <a:p>
            <a:pPr algn="ctr"/>
            <a:r>
              <a:rPr lang="ru-RU" sz="2400" dirty="0">
                <a:effectLst/>
              </a:rPr>
              <a:t>Раньше папы, раньше мамы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Вмиг оденемся мы сами.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Раз в саду нас ждут друзья,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Нам опаздывать нельзя!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168352" cy="4224470"/>
          </a:xfrm>
        </p:spPr>
      </p:pic>
      <p:pic>
        <p:nvPicPr>
          <p:cNvPr id="8198" name="Picture 6" descr="C:\Users\User\Desktop\Iмл.гр\SAM_9819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20688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tatic-eu.insales.ru/files/1/6035/2111379/original/540429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4" y="3140968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4437112"/>
            <a:ext cx="4176463" cy="2088232"/>
          </a:xfrm>
        </p:spPr>
        <p:txBody>
          <a:bodyPr/>
          <a:lstStyle/>
          <a:p>
            <a:pPr algn="ctr"/>
            <a:r>
              <a:rPr lang="ru-RU" sz="2000" b="0" dirty="0">
                <a:effectLst/>
              </a:rPr>
              <a:t>Ставни открываются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effectLst/>
              </a:rPr>
              <a:t>Дети </a:t>
            </a:r>
            <a:r>
              <a:rPr lang="ru-RU" sz="2000" b="0" dirty="0" smtClean="0">
                <a:effectLst/>
              </a:rPr>
              <a:t>просыпаются …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effectLst/>
              </a:rPr>
              <a:t>Расскажите, дети, мне,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effectLst/>
              </a:rPr>
              <a:t>Что вы видели во сне?</a:t>
            </a:r>
            <a:endParaRPr lang="ru-RU" sz="2000" dirty="0"/>
          </a:p>
        </p:txBody>
      </p:sp>
      <p:pic>
        <p:nvPicPr>
          <p:cNvPr id="24579" name="Picture 3" descr="C:\Users\User\Desktop\Iмл.гр\SAM_965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Iмл.гр\SAM_95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52936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0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5301208"/>
            <a:ext cx="3528391" cy="1368152"/>
          </a:xfrm>
        </p:spPr>
        <p:txBody>
          <a:bodyPr/>
          <a:lstStyle/>
          <a:p>
            <a:r>
              <a:rPr lang="ru-RU" sz="2400" dirty="0"/>
              <a:t>Сами </a:t>
            </a:r>
            <a:r>
              <a:rPr lang="ru-RU" sz="2400" dirty="0" smtClean="0"/>
              <a:t>одеваемся</a:t>
            </a:r>
            <a:endParaRPr lang="ru-RU" sz="2400" dirty="0"/>
          </a:p>
        </p:txBody>
      </p:sp>
      <p:pic>
        <p:nvPicPr>
          <p:cNvPr id="22530" name="Picture 2" descr="C:\Users\User\Desktop\Iмл.гр\SAM_965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6" y="-387424"/>
            <a:ext cx="4032447" cy="53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Iмл.гр\SAM_95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6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4902" y="980728"/>
            <a:ext cx="3791554" cy="1656184"/>
          </a:xfrm>
        </p:spPr>
        <p:txBody>
          <a:bodyPr/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Пусть не так , но мы стараемся!</a:t>
            </a:r>
            <a:endParaRPr lang="ru-RU" sz="2400" dirty="0"/>
          </a:p>
        </p:txBody>
      </p:sp>
      <p:pic>
        <p:nvPicPr>
          <p:cNvPr id="21507" name="Picture 3" descr="C:\Users\User\Desktop\Iмл.гр\SAM_959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Iмл.гр\SAM_95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http://www.playing-field.ru/img/2015/052004/40517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52936"/>
            <a:ext cx="37719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6021288"/>
            <a:ext cx="5226983" cy="836712"/>
          </a:xfrm>
        </p:spPr>
        <p:txBody>
          <a:bodyPr/>
          <a:lstStyle/>
          <a:p>
            <a:pPr algn="ctr"/>
            <a:r>
              <a:rPr lang="ru-RU" sz="2000" dirty="0" smtClean="0"/>
              <a:t>Дружно в группе мы </a:t>
            </a:r>
            <a:r>
              <a:rPr lang="ru-RU" sz="2000" dirty="0" smtClean="0"/>
              <a:t>живем!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И танцуем и поем….</a:t>
            </a:r>
            <a:endParaRPr lang="ru-RU" sz="2000" dirty="0"/>
          </a:p>
        </p:txBody>
      </p:sp>
      <p:pic>
        <p:nvPicPr>
          <p:cNvPr id="13314" name="Picture 2" descr="C:\Users\User\Desktop\Iмл.гр\SAM_966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8350">
            <a:off x="611560" y="482893"/>
            <a:ext cx="3744416" cy="499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Iмл.гр\SAM_96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7156">
            <a:off x="4630725" y="589403"/>
            <a:ext cx="3777574" cy="50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://cdn01.ru/files/users/images/8f/6a/8f6ae011ce60d7e1f2ec25f212eff7c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2401408" cy="267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1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4797152"/>
            <a:ext cx="2880319" cy="1584176"/>
          </a:xfrm>
        </p:spPr>
        <p:txBody>
          <a:bodyPr/>
          <a:lstStyle/>
          <a:p>
            <a:pPr algn="ctr"/>
            <a:r>
              <a:rPr lang="ru-RU" sz="2000" dirty="0" smtClean="0"/>
              <a:t>кушать варим…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строим дом…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4338" name="Picture 2" descr="C:\Users\User\Desktop\Iмл.гр\SAM_968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Iмл.гр\SAM_95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http://img-fotki.yandex.ru/get/9667/16969765.220/0_8e9b5_b84d80b4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6672"/>
            <a:ext cx="1983244" cy="259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9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34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4372168"/>
            <a:ext cx="3744416" cy="1937152"/>
          </a:xfrm>
        </p:spPr>
        <p:txBody>
          <a:bodyPr/>
          <a:lstStyle/>
          <a:p>
            <a:pPr algn="l"/>
            <a:r>
              <a:rPr lang="ru-RU" sz="2000" dirty="0"/>
              <a:t/>
            </a:r>
            <a:br>
              <a:rPr lang="ru-RU" sz="2000" dirty="0"/>
            </a:br>
            <a:r>
              <a:rPr lang="ru-RU" sz="2400" dirty="0" smtClean="0"/>
              <a:t>вышиваем…</a:t>
            </a:r>
            <a:br>
              <a:rPr lang="ru-RU" sz="2400" dirty="0" smtClean="0"/>
            </a:br>
            <a:r>
              <a:rPr lang="ru-RU" sz="2400" dirty="0" smtClean="0"/>
              <a:t>                  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               	 	мастерим….</a:t>
            </a:r>
            <a:endParaRPr lang="ru-RU" sz="2400" dirty="0"/>
          </a:p>
        </p:txBody>
      </p:sp>
      <p:pic>
        <p:nvPicPr>
          <p:cNvPr id="16386" name="Picture 2" descr="C:\Users\User\Desktop\Iмл.гр\SAM_96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:\Users\User\Desktop\Iмл.гр\SAM_95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40968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playing-field.ru/img/2015/052216/42304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9056">
            <a:off x="4557666" y="188640"/>
            <a:ext cx="389702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589240"/>
            <a:ext cx="3354775" cy="936104"/>
          </a:xfrm>
        </p:spPr>
        <p:txBody>
          <a:bodyPr/>
          <a:lstStyle/>
          <a:p>
            <a:pPr algn="ctr"/>
            <a:r>
              <a:rPr lang="ru-RU" sz="2000" dirty="0" smtClean="0"/>
              <a:t>Даже иногда грустим….</a:t>
            </a:r>
            <a:endParaRPr lang="ru-RU" sz="2000" dirty="0"/>
          </a:p>
        </p:txBody>
      </p:sp>
      <p:pic>
        <p:nvPicPr>
          <p:cNvPr id="4098" name="Picture 2" descr="C:\Users\User\Desktop\Iмл.гр\SAM_9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57" y="2060848"/>
            <a:ext cx="345638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Iмл.гр\SAM_96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447819" cy="459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img1.liveinternet.ru/images/attach/c/2/73/209/73209039_0_5458b_f2345dc5_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2963126" cy="360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7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229200"/>
            <a:ext cx="6512511" cy="1224136"/>
          </a:xfrm>
        </p:spPr>
        <p:txBody>
          <a:bodyPr/>
          <a:lstStyle/>
          <a:p>
            <a:pPr algn="ctr"/>
            <a:r>
              <a:rPr lang="ru-RU" sz="2000" dirty="0"/>
              <a:t>Сказки любим слушать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5362" name="Picture 2" descr="C:\Users\User\Desktop\Iмл.гр\SAM_954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6264696" cy="469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g-fotki.yandex.ru/get/9812/16969765.1dd/0_8b0ee_6d387339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93147"/>
            <a:ext cx="2448272" cy="256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517232"/>
            <a:ext cx="6512511" cy="1008112"/>
          </a:xfrm>
        </p:spPr>
        <p:txBody>
          <a:bodyPr/>
          <a:lstStyle/>
          <a:p>
            <a:pPr algn="l"/>
            <a:r>
              <a:rPr lang="ru-RU" sz="2400" dirty="0" smtClean="0"/>
              <a:t>Делаем открытия…</a:t>
            </a:r>
            <a:br>
              <a:rPr lang="ru-RU" sz="2400" dirty="0" smtClean="0"/>
            </a:br>
            <a:r>
              <a:rPr lang="ru-RU" sz="2400" dirty="0" smtClean="0"/>
              <a:t>                                   В</a:t>
            </a:r>
            <a:r>
              <a:rPr lang="ru-RU" sz="2400" dirty="0" smtClean="0"/>
              <a:t>любляемся…</a:t>
            </a:r>
            <a:endParaRPr lang="ru-RU" sz="2400" dirty="0"/>
          </a:p>
        </p:txBody>
      </p:sp>
      <p:pic>
        <p:nvPicPr>
          <p:cNvPr id="17412" name="Picture 4" descr="C:\Users\User\Desktop\Iмл.гр\SAM_98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06632"/>
            <a:ext cx="5497478" cy="41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esktop\Iмл.гр\SAM_9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http://www.fotodryg.ru/clipart/1/4/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01" y="4278981"/>
            <a:ext cx="189547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2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4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589240"/>
            <a:ext cx="6512511" cy="1152128"/>
          </a:xfrm>
        </p:spPr>
        <p:txBody>
          <a:bodyPr/>
          <a:lstStyle/>
          <a:p>
            <a:pPr algn="ctr"/>
            <a:r>
              <a:rPr lang="ru-RU" sz="2400" dirty="0">
                <a:effectLst/>
              </a:rPr>
              <a:t>Как хорошо повстречаться с друзьями -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Алиной, </a:t>
            </a:r>
            <a:r>
              <a:rPr lang="ru-RU" sz="2400" dirty="0" err="1">
                <a:effectLst/>
              </a:rPr>
              <a:t>Дариной</a:t>
            </a:r>
            <a:r>
              <a:rPr lang="ru-RU" sz="2400" dirty="0">
                <a:effectLst/>
              </a:rPr>
              <a:t>, Ксюшей и Олей…. </a:t>
            </a:r>
            <a:br>
              <a:rPr lang="ru-RU" sz="2400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7170" name="Picture 2" descr="C:\Users\User\Desktop\Iмл.гр\SAM_967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9939">
            <a:off x="969185" y="615748"/>
            <a:ext cx="3198579" cy="426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Iмл.гр\SAM_97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7168"/>
            <a:ext cx="3727759" cy="49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eduportal44.ru/Manturovo/mant_MDOU7/skaska/SiteAssets/DocLib18/2%20%D0%BC%D0%BB%D0%B0%D0%B4%D1%88%D0%B0%D1%8F%20%D0%B3%D1%80%D1%83%D0%BF%D0%BF%D0%B0/203231_smeshariki_pic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852936"/>
            <a:ext cx="22098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2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47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5229200"/>
            <a:ext cx="5592622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effectLst/>
              </a:rPr>
              <a:t>Машей, </a:t>
            </a:r>
            <a:r>
              <a:rPr lang="ru-RU" sz="2000" dirty="0" smtClean="0">
                <a:effectLst/>
              </a:rPr>
              <a:t>Алешей</a:t>
            </a:r>
            <a:r>
              <a:rPr lang="ru-RU" sz="2000" dirty="0" smtClean="0">
                <a:effectLst/>
              </a:rPr>
              <a:t>, Никитой и  Колей…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Руки </a:t>
            </a:r>
            <a:r>
              <a:rPr lang="ru-RU" sz="2000" dirty="0">
                <a:effectLst/>
              </a:rPr>
              <a:t>друг другу пожмем для порядка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И побежим заниматься зарядкой.</a:t>
            </a:r>
            <a:endParaRPr lang="ru-RU" sz="2000" dirty="0"/>
          </a:p>
        </p:txBody>
      </p:sp>
      <p:pic>
        <p:nvPicPr>
          <p:cNvPr id="6145" name="Picture 1" descr="C:\Users\User\Desktop\Iмл.гр\SAM_968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7" y="1340768"/>
            <a:ext cx="3648363" cy="486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smeshariki.ru/images/Nysha/predmet_losyash_bi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28" y="980728"/>
            <a:ext cx="16097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:\Users\User\Desktop\Iмл.гр\SAM_96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39"/>
            <a:ext cx="3816424" cy="50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7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4509120"/>
            <a:ext cx="3960440" cy="2160240"/>
          </a:xfrm>
        </p:spPr>
        <p:txBody>
          <a:bodyPr/>
          <a:lstStyle/>
          <a:p>
            <a:pPr algn="ctr"/>
            <a:r>
              <a:rPr lang="ru-RU" sz="2400" dirty="0">
                <a:effectLst/>
              </a:rPr>
              <a:t>Нам вода холодная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Вовсе не страшна,</a:t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  <p:pic>
        <p:nvPicPr>
          <p:cNvPr id="3075" name="Picture 3" descr="C:\Users\User\Desktop\Iмл.гр\SAM_966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Iмл.гр\SAM_9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18" y="1700808"/>
            <a:ext cx="361840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34.ltalk.ru/6/7/210706/26/5894426/1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2810862" cy="337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52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229200"/>
            <a:ext cx="4290879" cy="1368152"/>
          </a:xfrm>
        </p:spPr>
        <p:txBody>
          <a:bodyPr/>
          <a:lstStyle/>
          <a:p>
            <a:pPr algn="ctr"/>
            <a:r>
              <a:rPr lang="ru-RU" sz="2400" dirty="0">
                <a:effectLst/>
              </a:rPr>
              <a:t>Очень для закалки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Нам она нужна!</a:t>
            </a:r>
            <a:endParaRPr lang="ru-RU" sz="2400" dirty="0"/>
          </a:p>
        </p:txBody>
      </p:sp>
      <p:pic>
        <p:nvPicPr>
          <p:cNvPr id="5121" name="Picture 1" descr="C:\Users\User\Desktop\Iмл.гр\SAM_966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620688"/>
            <a:ext cx="518457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vignette1.wikia.nocookie.net/smesharikiarhives/images/c/c7/Kopat.png/revision/latest?cb=20120822134405&amp;path-prefix=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52935"/>
            <a:ext cx="2952328" cy="391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1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4869160"/>
            <a:ext cx="5832647" cy="1656184"/>
          </a:xfrm>
        </p:spPr>
        <p:txBody>
          <a:bodyPr/>
          <a:lstStyle/>
          <a:p>
            <a:pPr algn="ctr"/>
            <a:r>
              <a:rPr lang="ru-RU" sz="2000" dirty="0">
                <a:effectLst/>
              </a:rPr>
              <a:t>Мы зарядкой занимались: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На носочки поднимались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И тянули ручки ввысь,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Ну-ка, солнышка коснись!</a:t>
            </a:r>
            <a:endParaRPr lang="ru-RU" sz="2000" dirty="0"/>
          </a:p>
        </p:txBody>
      </p:sp>
      <p:pic>
        <p:nvPicPr>
          <p:cNvPr id="11266" name="Picture 2" descr="C:\Users\User\Desktop\Iмл.гр\SAM_964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976664" cy="44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smeshariki-serii.ru/template/pi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509119"/>
            <a:ext cx="1728192" cy="22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54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869160"/>
            <a:ext cx="4866943" cy="1512168"/>
          </a:xfrm>
        </p:spPr>
        <p:txBody>
          <a:bodyPr/>
          <a:lstStyle/>
          <a:p>
            <a:r>
              <a:rPr lang="ru-RU" sz="2000" dirty="0">
                <a:effectLst/>
              </a:rPr>
              <a:t>А потом мы приседали,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Меньше мышки в норке стали.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Ну-ка, спрячемся от кошки: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Носик прижимаем к ножке.</a:t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pic>
        <p:nvPicPr>
          <p:cNvPr id="10243" name="Picture 3" descr="C:\Users\User\Desktop\Iмл.гр\SAM_962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2553"/>
            <a:ext cx="5851457" cy="438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1.liveinternet.ru/images/attach/c/4/82/417/82417627_k_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68960"/>
            <a:ext cx="3396377" cy="281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26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2116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517232"/>
            <a:ext cx="4506903" cy="1080120"/>
          </a:xfrm>
        </p:spPr>
        <p:txBody>
          <a:bodyPr/>
          <a:lstStyle/>
          <a:p>
            <a:pPr algn="ctr"/>
            <a:r>
              <a:rPr lang="ru-RU" sz="2000" dirty="0">
                <a:effectLst/>
              </a:rPr>
              <a:t>Каша вкусная дымится –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Всем за стол пора садиться.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Ложки дружно зазвенели –</a:t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Вмиг ребята завтрак съели.</a:t>
            </a:r>
            <a:endParaRPr lang="ru-RU" sz="2000" dirty="0"/>
          </a:p>
        </p:txBody>
      </p:sp>
      <p:pic>
        <p:nvPicPr>
          <p:cNvPr id="1026" name="Picture 2" descr="C:\Users\User\Desktop\Iмл.гр\SAM_961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968552" cy="37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мл.гр\SAM_9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375" y="2132856"/>
            <a:ext cx="4648729" cy="348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afinamusic.ru/uploads/posts/2012-07/1341429818_azodskio7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5" y="2451051"/>
            <a:ext cx="246571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g-fotki.yandex.ru/get/9263/16969765.21e/0_8e7c2_2ac9526b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32655"/>
            <a:ext cx="1791399" cy="197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78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116</Words>
  <Application>Microsoft Office PowerPoint</Application>
  <PresentationFormat>Экран (4:3)</PresentationFormat>
  <Paragraphs>30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Здравствуйте,  это мы!!!</vt:lpstr>
      <vt:lpstr>Раньше папы, раньше мамы Вмиг оденемся мы сами. Раз в саду нас ждут друзья, Нам опаздывать нельзя!</vt:lpstr>
      <vt:lpstr>Как хорошо повстречаться с друзьями - Алиной, Дариной, Ксюшей и Олей….   </vt:lpstr>
      <vt:lpstr>Машей, Алешей, Никитой и  Колей… Руки друг другу пожмем для порядка И побежим заниматься зарядкой.</vt:lpstr>
      <vt:lpstr>Нам вода холодная Вовсе не страшна, </vt:lpstr>
      <vt:lpstr>Очень для закалки Нам она нужна!</vt:lpstr>
      <vt:lpstr>Мы зарядкой занимались: На носочки поднимались И тянули ручки ввысь, Ну-ка, солнышка коснись!</vt:lpstr>
      <vt:lpstr>А потом мы приседали, Меньше мышки в норке стали. Ну-ка, спрячемся от кошки: Носик прижимаем к ножке. </vt:lpstr>
      <vt:lpstr>Каша вкусная дымится – Всем за стол пора садиться. Ложки дружно зазвенели – Вмиг ребята завтрак съели.</vt:lpstr>
      <vt:lpstr>Теперь у нас – занятия. Внимательнее каждый будь! Всё выполни старательно, Убрать свой стол не позабудь! </vt:lpstr>
      <vt:lpstr>Музыкальные занятия любят малыши. Здесь танцуют, развлекаются  и играют от души.</vt:lpstr>
      <vt:lpstr>Чтоб успешно развиваться, Нужно спортом заниматься. </vt:lpstr>
      <vt:lpstr>От занятий физкультурой Будет стройная фигура.</vt:lpstr>
      <vt:lpstr>Группа вышла одеваться, На прогулку собираться,</vt:lpstr>
      <vt:lpstr>Я кряхтел, сопел, старался, Чтоб успеть быстрее всех,</vt:lpstr>
      <vt:lpstr>Презентация PowerPoint</vt:lpstr>
      <vt:lpstr>Презентация PowerPoint</vt:lpstr>
      <vt:lpstr>Если целый день играть, Можем даже мы устать.</vt:lpstr>
      <vt:lpstr> И тогда, спасая нас К нам приходит «Тихий час».</vt:lpstr>
      <vt:lpstr>Ставни открываются Дети просыпаются … Расскажите, дети, мне, Что вы видели во сне?</vt:lpstr>
      <vt:lpstr>Сами одеваемся</vt:lpstr>
      <vt:lpstr> Пусть не так , но мы стараемся!</vt:lpstr>
      <vt:lpstr>Дружно в группе мы живем!  И танцуем и поем….</vt:lpstr>
      <vt:lpstr>кушать варим…    строим дом…  </vt:lpstr>
      <vt:lpstr> вышиваем…                                         мастерим….</vt:lpstr>
      <vt:lpstr>Даже иногда грустим….</vt:lpstr>
      <vt:lpstr>Сказки любим слушать </vt:lpstr>
      <vt:lpstr>Делаем открытия…                                    Влюбляемся…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29</cp:revision>
  <dcterms:created xsi:type="dcterms:W3CDTF">2016-10-03T08:44:24Z</dcterms:created>
  <dcterms:modified xsi:type="dcterms:W3CDTF">2016-10-06T06:43:27Z</dcterms:modified>
</cp:coreProperties>
</file>