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7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E58606F-C697-4FAD-81B0-9BE859E13B0C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B341A48-2005-4F85-83A8-6FEF44F854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908720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/>
              <a:t>Методическое пособие:</a:t>
            </a:r>
          </a:p>
          <a:p>
            <a:pPr algn="r"/>
            <a:r>
              <a:rPr lang="ru-RU" sz="4000" dirty="0" smtClean="0"/>
              <a:t>ДОРОЖНАЯ АЗБУКА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000496" y="5286388"/>
            <a:ext cx="580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 воспитатель: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Ганненко</a:t>
            </a:r>
            <a:r>
              <a:rPr lang="ru-RU" dirty="0" smtClean="0"/>
              <a:t> Юлия Сергеевна</a:t>
            </a:r>
            <a:endParaRPr lang="ru-RU" dirty="0"/>
          </a:p>
        </p:txBody>
      </p:sp>
      <p:pic>
        <p:nvPicPr>
          <p:cNvPr id="1026" name="Picture 2" descr="C:\Users\Core 2 Duo\Desktop\hello_html_4a05d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600400" cy="5313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407319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1121_1505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177689">
            <a:off x="1402156" y="-659231"/>
            <a:ext cx="1749865" cy="373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61121_1045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19789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28868"/>
            <a:ext cx="450059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357686" y="571480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Третий конверт</a:t>
            </a:r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506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5489402">
            <a:off x="397919" y="1505260"/>
            <a:ext cx="3068480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IMG_20161121_1047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5501556">
            <a:off x="3824916" y="1380604"/>
            <a:ext cx="4741573" cy="504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3108" y="285728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Четвёртый  конверт</a:t>
            </a:r>
            <a:endParaRPr lang="ru-RU" sz="40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506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75465" y="2161359"/>
            <a:ext cx="4751394" cy="37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161121_1048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000109"/>
            <a:ext cx="4714908" cy="483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28860" y="285728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Пятый конверт</a:t>
            </a:r>
            <a:endParaRPr lang="ru-RU" sz="40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506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0680" y="1335069"/>
            <a:ext cx="3822700" cy="286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IMG_20161121_1049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2357430"/>
            <a:ext cx="4681543" cy="4193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428860" y="357166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Шестой конверт</a:t>
            </a:r>
            <a:endParaRPr lang="ru-RU" sz="40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1121_1552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4532898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61121_1553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4323" y="1371600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1121_1507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075602">
            <a:off x="-59667" y="3071550"/>
            <a:ext cx="3756081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61121_105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335893">
            <a:off x="3925494" y="1407590"/>
            <a:ext cx="4713472" cy="492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71670" y="285728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Шестой конверт</a:t>
            </a:r>
            <a:endParaRPr lang="ru-RU" sz="40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507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92118" y="3192457"/>
            <a:ext cx="3822700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IMG_20161121_105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212008">
            <a:off x="3874252" y="1501073"/>
            <a:ext cx="4681567" cy="428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14546" y="214290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Седьмой конверт</a:t>
            </a:r>
            <a:endParaRPr lang="ru-RU" sz="40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608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928802"/>
            <a:ext cx="4214841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61121_1609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4323" y="1371600"/>
            <a:ext cx="3511154" cy="468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28794" y="500042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Наши Светофоры.</a:t>
            </a:r>
            <a:endParaRPr lang="ru-RU" sz="40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61121_1611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871543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78608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389"/>
            <a:ext cx="7848872" cy="278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Core 2 Duo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" y="3832700"/>
            <a:ext cx="3717032" cy="2632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76682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80648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Core 2 Duo\Desktop\1f74013728760ebee13f1200cc80cb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36504" cy="4111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re 2 Duo\Desktop\393_html_b57fe0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1"/>
            <a:ext cx="4536504" cy="367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09165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9288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Core 2 Duo\Desktop\1337234415571risuno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5027"/>
            <a:ext cx="4284476" cy="462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re 2 Duo\Desktop\009717b1f311c271fdd53a6affaa35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92" y="2276872"/>
            <a:ext cx="368216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948040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151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428736"/>
            <a:ext cx="757242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952945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83087977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178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XXX\Desktop\IMG_20161121_10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828928"/>
            <a:ext cx="7286676" cy="481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227976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XXX\Desktop\IMG_20161121_150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14324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5984" y="285728"/>
            <a:ext cx="4357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Первый конверт </a:t>
            </a:r>
            <a:endParaRPr lang="ru-RU" sz="4400" dirty="0"/>
          </a:p>
        </p:txBody>
      </p:sp>
      <p:pic>
        <p:nvPicPr>
          <p:cNvPr id="3076" name="Picture 4" descr="C:\Users\XXX\Desktop\IMG_20161121_104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285860"/>
            <a:ext cx="5286412" cy="522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5849771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61121_1043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41245" y="1369166"/>
            <a:ext cx="3656417" cy="487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20161121_1045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1714488"/>
            <a:ext cx="5072098" cy="49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14546" y="285728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Второй конверт</a:t>
            </a:r>
            <a:endParaRPr lang="ru-RU" sz="4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185</TotalTime>
  <Words>34</Words>
  <Application>Microsoft Office PowerPoint</Application>
  <PresentationFormat>Экран (4:3)</PresentationFormat>
  <Paragraphs>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Официальная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Core 2 Duo</dc:creator>
  <cp:lastModifiedBy>XXX</cp:lastModifiedBy>
  <cp:revision>10</cp:revision>
  <dcterms:created xsi:type="dcterms:W3CDTF">2016-11-20T11:53:12Z</dcterms:created>
  <dcterms:modified xsi:type="dcterms:W3CDTF">2016-11-21T10:56:52Z</dcterms:modified>
</cp:coreProperties>
</file>