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81" r:id="rId4"/>
    <p:sldId id="257" r:id="rId5"/>
    <p:sldId id="258" r:id="rId6"/>
    <p:sldId id="259" r:id="rId7"/>
    <p:sldId id="260" r:id="rId8"/>
    <p:sldId id="288" r:id="rId9"/>
    <p:sldId id="261" r:id="rId10"/>
    <p:sldId id="278" r:id="rId11"/>
    <p:sldId id="294" r:id="rId12"/>
    <p:sldId id="262" r:id="rId13"/>
    <p:sldId id="290" r:id="rId14"/>
    <p:sldId id="263" r:id="rId15"/>
    <p:sldId id="300" r:id="rId16"/>
    <p:sldId id="264" r:id="rId17"/>
    <p:sldId id="310" r:id="rId18"/>
    <p:sldId id="301" r:id="rId19"/>
    <p:sldId id="296" r:id="rId20"/>
    <p:sldId id="298" r:id="rId21"/>
    <p:sldId id="295" r:id="rId22"/>
    <p:sldId id="265" r:id="rId23"/>
    <p:sldId id="266" r:id="rId24"/>
    <p:sldId id="305" r:id="rId25"/>
    <p:sldId id="304" r:id="rId26"/>
    <p:sldId id="303" r:id="rId27"/>
    <p:sldId id="267" r:id="rId28"/>
    <p:sldId id="291" r:id="rId29"/>
    <p:sldId id="268" r:id="rId30"/>
    <p:sldId id="280" r:id="rId31"/>
    <p:sldId id="269" r:id="rId32"/>
    <p:sldId id="309" r:id="rId33"/>
    <p:sldId id="270" r:id="rId34"/>
    <p:sldId id="283" r:id="rId35"/>
    <p:sldId id="293" r:id="rId36"/>
    <p:sldId id="299" r:id="rId37"/>
    <p:sldId id="308" r:id="rId38"/>
    <p:sldId id="271" r:id="rId39"/>
    <p:sldId id="274" r:id="rId40"/>
    <p:sldId id="279" r:id="rId41"/>
    <p:sldId id="285" r:id="rId42"/>
    <p:sldId id="286" r:id="rId43"/>
    <p:sldId id="307" r:id="rId44"/>
    <p:sldId id="30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A4DEA-09AF-4520-A422-7F5F292748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475FB2-FA79-4023-95CD-EE61EEC72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A4DEA-09AF-4520-A422-7F5F292748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475FB2-FA79-4023-95CD-EE61EEC72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A4DEA-09AF-4520-A422-7F5F292748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475FB2-FA79-4023-95CD-EE61EEC72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A4DEA-09AF-4520-A422-7F5F292748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475FB2-FA79-4023-95CD-EE61EEC72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A4DEA-09AF-4520-A422-7F5F292748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475FB2-FA79-4023-95CD-EE61EEC72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A4DEA-09AF-4520-A422-7F5F292748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475FB2-FA79-4023-95CD-EE61EEC72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A4DEA-09AF-4520-A422-7F5F292748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475FB2-FA79-4023-95CD-EE61EEC72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A4DEA-09AF-4520-A422-7F5F292748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475FB2-FA79-4023-95CD-EE61EEC72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A4DEA-09AF-4520-A422-7F5F292748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475FB2-FA79-4023-95CD-EE61EEC72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A4DEA-09AF-4520-A422-7F5F292748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475FB2-FA79-4023-95CD-EE61EEC72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A4DEA-09AF-4520-A422-7F5F292748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475FB2-FA79-4023-95CD-EE61EEC72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4A4DEA-09AF-4520-A422-7F5F292748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9475FB2-FA79-4023-95CD-EE61EEC72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ownload.photo-sj.ru/images/%D0%BA%D0%B0%D1%80%D1%82%D0%B8%D0%BD%D0%BA%D0%B8%20%D0%BF%D1%80%D0%BE%D1%84%D0%B5%D1%81%D1%81%D0%B8%D0%B9%20%D0%B4%D0%BB%D1%8F%20%D0%B4%D0%B5%D1%82%D0%B5%D0%B9%20%D1%81%D0%BA%D0%B0%D1%87%D0%B0%D1%82%D1%8C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633588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78581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Презентация в картинках по теме: 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85784" y="5560419"/>
            <a:ext cx="8001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20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оставлена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воспитателем Карсаковой М.Г. Кизильский д/с №3 /2016г/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g.labirint.ru/images/comments_pic/1301/02lab7ihl1357213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620000" cy="5800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fs00.infourok.ru/images/doc/263/268558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858180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cdn3.imgbb.ru/user/48/483865/201412/7fac0f691e651d523425477a9b7677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c-peterhof.spb.ru/images/artamon/l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696" y="553600"/>
            <a:ext cx="7977270" cy="5732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detkipodelki.ru/upload/000/u44/007/324f6d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amelica.com/wp-content/uploads/2015/03/razvivayushchie-igry-dlya-deteyi-zuchaem-professii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92961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detkipodelki.ru/upload/000/u44/007/497574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122012.imgbb.ru/user/39/391706/1/0a9e1254d64284d1de4767823bf823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072494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s://amelica.com/wp-content/uploads/2015/03/razvivayushchie-igry-dlya-deteyi-zuchaem-professii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http://bgspl.ihb.by/wp-content/uploads/2015/03/img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14356"/>
            <a:ext cx="5486400" cy="54768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1" y="571480"/>
            <a:ext cx="3643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аляр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3.bp.blogspot.com/--XoEUIi5AZ8/UKunkCvGxeI/AAAAAAAAC6s/MtEpL1R5fB8/s1600/%D0%A1%D0%BB%D0%B0%D0%B9%D0%B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7072362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s02.infourok.ru/uploads/ex/11b7/0007c65e-f27a9f01/hello_html_m4409c9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358246" cy="59007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xn------5cdcba9a8bhiqf4boq8n7b.xn--p1ai/99/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86742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maam.ru/upload/userfiles/3085/stroika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72494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detkipodelki.ru/upload/000/u44/007/eb289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detkipodelki.ru/upload/000/u44/007/afb45b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madamteacher.com/wp-content/uploads/2015/10/meslekler-flash-kart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941406" cy="59171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razumniki.ru/images/articles/obuchenie_detey/hudognik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881682" cy="58816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amelica.com/wp-content/uploads/2015/04/Professii-kartinki-dlya-detey-rasskazyvaem-detyam-o-professiyakh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786742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detkipodelki.ru/upload/000/u44/007/31843b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amelica.com/wp-content/uploads/2015/04/Professii-kartinki-dlya-detey-rasskazyvaem-detyam-o-professiyakh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858180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detkipodelki.ru/upload/000/u44/007/eed006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fs00.infourok.ru/images/doc/229/53320/1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myppt.net/u/storage/ppt_22843/bdf7-1409346121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cdn-nus-1.pinme.ru/photo/02/01/0201c7dd4d99e88d0d40ae6ce90d6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fs1.ppt4web.ru/images/95369/154997/640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86742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1.liveinternet.ru/images/attach/c/10/111/684/111684365_5307306_39777052e4ed6f4737cda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10.proshkolu.ru/content/media/pic/std/4000000/3978000/3977716-6fa8afddc4d6f0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1.bp.blogspot.com/-92UdHFDXptM/UKunX6hYBYI/AAAAAAAAC5c/1T2FXETwo3c/s1600/%D0%A1%D0%BB%D0%B0%D0%B9%D0%B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01056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9" y="571480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Дворник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http://www.1000dosok.ru/s/21-10-925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14099"/>
            <a:ext cx="3929090" cy="56358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xn--b1addcb0cemfbfdjk.xn--p1ai/attachments/Image/Untitled%3D20-%3D2019.jp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794"/>
            <a:ext cx="4857784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3.bp.blogspot.com/-LSkSGkXxuds/VsyTFrAG2jI/AAAAAAAAEVE/dVeaKglUtH0/s1600/%25D0%25B7%25D0%25B0%25D0%25B3%25D0%25B0%25D0%25B4%25D0%25BA%25D0%25B8%2B%25D0%25BE%2B%25D0%25BF%25D1%2580%25D0%25BE%25D1%2584%25D0%25B5%25D1%2581%25D1%2581%25D0%25B8%25D1%258F%25D1%2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94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g0.liveinternet.ru/images/attach/c/7/94/919/94919538_large_4979214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00.infourok.ru/images/doc/262/267556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8246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globuss24.ru/web/userfiles/image/doc/hello_html_61c579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140321" cy="3857652"/>
          </a:xfrm>
          <a:prstGeom prst="rect">
            <a:avLst/>
          </a:prstGeom>
          <a:noFill/>
        </p:spPr>
      </p:pic>
      <p:pic>
        <p:nvPicPr>
          <p:cNvPr id="4098" name="Picture 2" descr="https://ds02.infourok.ru/uploads/ex/0199/00050aa8-7d9df641/hello_html_m9416f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857496"/>
            <a:ext cx="1787747" cy="2227235"/>
          </a:xfrm>
          <a:prstGeom prst="rect">
            <a:avLst/>
          </a:prstGeom>
          <a:noFill/>
        </p:spPr>
      </p:pic>
      <p:pic>
        <p:nvPicPr>
          <p:cNvPr id="4100" name="Picture 4" descr="http://dou24.ru/307/images/stories/psiholog/04_15_professii/25pro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786322"/>
            <a:ext cx="1109032" cy="1643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95864" y="500042"/>
            <a:ext cx="59522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д/и « Кто что делает?». </a:t>
            </a:r>
            <a:endParaRPr lang="ru-RU" sz="2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71/86722/hello_html_6297b2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fs00.infourok.ru/images/doc/71/86722/hello_html_m1280a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72494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fs00.infourok.ru/images/doc/145/168339/640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53620"/>
            <a:ext cx="8072494" cy="58936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ages.myshared.ru/4/286474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29618" cy="55006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detkipodelki.ru/upload/000/u44/007/fef4f3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94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10.proshkolu.ru/content/media/pic/std/4000000/3978000/3977766-e092d283ca53a5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80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detkipodelki.ru/upload/000/u44/007/723b6d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2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c-peterhof.spb.ru/images/artamon/l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43932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detkipodelki.ru/upload/000/u44/007/fdc513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180</TotalTime>
  <Words>26</Words>
  <Application>Microsoft Office PowerPoint</Application>
  <PresentationFormat>Экран (4:3)</PresentationFormat>
  <Paragraphs>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182</cp:revision>
  <dcterms:created xsi:type="dcterms:W3CDTF">2016-10-23T04:16:30Z</dcterms:created>
  <dcterms:modified xsi:type="dcterms:W3CDTF">2016-10-27T01:55:48Z</dcterms:modified>
</cp:coreProperties>
</file>