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0" r:id="rId3"/>
    <p:sldId id="271" r:id="rId4"/>
    <p:sldId id="258" r:id="rId5"/>
    <p:sldId id="276" r:id="rId6"/>
    <p:sldId id="281" r:id="rId7"/>
    <p:sldId id="259" r:id="rId8"/>
    <p:sldId id="288" r:id="rId9"/>
    <p:sldId id="312" r:id="rId10"/>
    <p:sldId id="262" r:id="rId11"/>
    <p:sldId id="279" r:id="rId12"/>
    <p:sldId id="303" r:id="rId13"/>
    <p:sldId id="284" r:id="rId14"/>
    <p:sldId id="309" r:id="rId15"/>
    <p:sldId id="298" r:id="rId16"/>
    <p:sldId id="297" r:id="rId17"/>
    <p:sldId id="302" r:id="rId18"/>
    <p:sldId id="310" r:id="rId19"/>
    <p:sldId id="269" r:id="rId20"/>
    <p:sldId id="313" r:id="rId21"/>
    <p:sldId id="304" r:id="rId22"/>
    <p:sldId id="30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15" autoAdjust="0"/>
    <p:restoredTop sz="94709" autoAdjust="0"/>
  </p:normalViewPr>
  <p:slideViewPr>
    <p:cSldViewPr>
      <p:cViewPr varScale="1">
        <p:scale>
          <a:sx n="65" d="100"/>
          <a:sy n="65" d="100"/>
        </p:scale>
        <p:origin x="-10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F2F1-1706-439D-B18D-0B45482DF9EA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036BA-3722-41AA-9E72-11DB46CE4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36BA-3722-41AA-9E72-11DB46CE44A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8350C9B-7B7D-46B7-9DC2-B50311769AE7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D6D817-2198-4BFE-9D55-22368EEDC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0.liveinternet.ru/images/attach/c/8/105/154/105154908_large_R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01122" cy="6482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1142976" y="229114"/>
            <a:ext cx="6357982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Краски осени</a:t>
            </a:r>
          </a:p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/презентация в картинках/.</a:t>
            </a:r>
          </a:p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Составлена Карсаковой М.Г. </a:t>
            </a:r>
          </a:p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Кизильский Д/С «Солнышко».</a:t>
            </a:r>
          </a:p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2016г.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2" descr="http://img0.liveinternet.ru/images/attach/c/7/125/113/125113262_5227673_oszr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52750"/>
            <a:ext cx="8572560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ages.forwallpaper.com/files/thumbs/preview/13/135291__autumn-harvest_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610818" cy="6341304"/>
          </a:xfrm>
          <a:prstGeom prst="rect">
            <a:avLst/>
          </a:prstGeom>
          <a:noFill/>
        </p:spPr>
      </p:pic>
      <p:pic>
        <p:nvPicPr>
          <p:cNvPr id="32772" name="Picture 4" descr="http://vamotkrytka.ru/_ph/84/2/417168851.gif?146952945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357430"/>
            <a:ext cx="2071703" cy="180534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357166"/>
            <a:ext cx="821536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Урожай убран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314" name="Picture 2" descr="http://s2.pic4you.ru/allimage/y2013/05-20/12216/34770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643050"/>
            <a:ext cx="1991577" cy="2145214"/>
          </a:xfrm>
          <a:prstGeom prst="rect">
            <a:avLst/>
          </a:prstGeom>
          <a:noFill/>
        </p:spPr>
      </p:pic>
      <p:pic>
        <p:nvPicPr>
          <p:cNvPr id="13316" name="Picture 4" descr="http://www.tv2.tomsk.ru/sites/www.tv2.tomsk.ru/files/users/u25319/bol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214422"/>
            <a:ext cx="2980609" cy="2000288"/>
          </a:xfrm>
          <a:prstGeom prst="rect">
            <a:avLst/>
          </a:prstGeom>
          <a:noFill/>
        </p:spPr>
      </p:pic>
      <p:pic>
        <p:nvPicPr>
          <p:cNvPr id="13318" name="Picture 6" descr="http://hdjpg.ru/img/picture/Jun/19/205ea7fe0180fb00829c7d3654778001/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504522" y="-1571660"/>
            <a:ext cx="16878300" cy="2500354"/>
          </a:xfrm>
          <a:prstGeom prst="rect">
            <a:avLst/>
          </a:prstGeom>
          <a:noFill/>
        </p:spPr>
      </p:pic>
      <p:pic>
        <p:nvPicPr>
          <p:cNvPr id="13322" name="Picture 10" descr="http://www.clipartfinders.com/clipart/609/download-small-png-medium-large-svg-edit-clipart-6097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3046092"/>
            <a:ext cx="1220225" cy="34410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mayls.ru/data/smiles/blestyashki-pticy-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429683" cy="58262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642910" y="631339"/>
            <a:ext cx="80010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Перелётные птицы улетают в теплые края</a:t>
            </a:r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04" name="Picture 4" descr="http://ds124.centerstart.ru/sites/ds124.centerstart.ru/files/0_893c2_40fab95f_xl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1" y="5143512"/>
            <a:ext cx="5572165" cy="928694"/>
          </a:xfrm>
          <a:prstGeom prst="rect">
            <a:avLst/>
          </a:prstGeom>
          <a:noFill/>
        </p:spPr>
      </p:pic>
      <p:pic>
        <p:nvPicPr>
          <p:cNvPr id="51206" name="Picture 6" descr="http://smiles24.ru/data/smiles/anime-pticy-7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85860"/>
            <a:ext cx="2738430" cy="838201"/>
          </a:xfrm>
          <a:prstGeom prst="rect">
            <a:avLst/>
          </a:prstGeom>
          <a:noFill/>
        </p:spPr>
      </p:pic>
      <p:pic>
        <p:nvPicPr>
          <p:cNvPr id="51208" name="Picture 8" descr="http://www.playcast.ru/uploads/2015/10/06/1534773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929066"/>
            <a:ext cx="1714492" cy="17144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easyen.ru/_ld/132/s07077424.jpg"/>
          <p:cNvPicPr>
            <a:picLocks noChangeAspect="1" noChangeArrowheads="1"/>
          </p:cNvPicPr>
          <p:nvPr/>
        </p:nvPicPr>
        <p:blipFill>
          <a:blip r:embed="rId2"/>
          <a:srcRect t="1136" r="13068"/>
          <a:stretch>
            <a:fillRect/>
          </a:stretch>
        </p:blipFill>
        <p:spPr bwMode="auto">
          <a:xfrm>
            <a:off x="571472" y="214290"/>
            <a:ext cx="8215370" cy="62151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7" y="2967335"/>
            <a:ext cx="37147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Ночь </a:t>
            </a:r>
            <a:r>
              <a:rPr lang="ru-RU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длинее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2967335"/>
            <a:ext cx="31432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короче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ch2090uv.mskobr.ru/images/%2828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9982" y="2277969"/>
            <a:ext cx="18333966" cy="12077851"/>
          </a:xfrm>
          <a:prstGeom prst="rect">
            <a:avLst/>
          </a:prstGeom>
          <a:noFill/>
        </p:spPr>
      </p:pic>
      <p:pic>
        <p:nvPicPr>
          <p:cNvPr id="1028" name="Picture 4" descr="http://sch2090uv.mskobr.ru/images/%2828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01684" y="642918"/>
            <a:ext cx="23477502" cy="11215766"/>
          </a:xfrm>
          <a:prstGeom prst="rect">
            <a:avLst/>
          </a:prstGeom>
          <a:noFill/>
        </p:spPr>
      </p:pic>
      <p:pic>
        <p:nvPicPr>
          <p:cNvPr id="1030" name="Picture 6" descr="https://image.jimcdn.com/app/cms/image/transf/dimension=320x1024:format=png/path/sdfeb700d8fba6136/image/i3001b0f2ebbaf589/version/1416157633/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614040" cy="6286544"/>
          </a:xfrm>
          <a:prstGeom prst="rect">
            <a:avLst/>
          </a:prstGeom>
          <a:noFill/>
        </p:spPr>
      </p:pic>
      <p:pic>
        <p:nvPicPr>
          <p:cNvPr id="1032" name="Picture 8" descr="http://lady.webnice.ru/img/2011/10/img20111001101702_967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339" y="5786454"/>
            <a:ext cx="1165333" cy="6429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mg0.liveinternet.ru/images/attach/c/7/125/113/125113262_5227673_osz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8572560" cy="952500"/>
          </a:xfrm>
          <a:prstGeom prst="rect">
            <a:avLst/>
          </a:prstGeom>
          <a:noFill/>
        </p:spPr>
      </p:pic>
      <p:pic>
        <p:nvPicPr>
          <p:cNvPr id="39940" name="Picture 4" descr="http://www.chitalnya.ru/upload2/343/dd74e1423d11fe35f5171a0a905c19a9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15304" cy="1952632"/>
          </a:xfrm>
          <a:prstGeom prst="rect">
            <a:avLst/>
          </a:prstGeom>
          <a:noFill/>
        </p:spPr>
      </p:pic>
      <p:pic>
        <p:nvPicPr>
          <p:cNvPr id="39944" name="Picture 8" descr="http://www.playcast.ru/uploads/2015/09/21/1514418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500702"/>
            <a:ext cx="8572560" cy="1357298"/>
          </a:xfrm>
          <a:prstGeom prst="rect">
            <a:avLst/>
          </a:prstGeom>
          <a:noFill/>
        </p:spPr>
      </p:pic>
      <p:pic>
        <p:nvPicPr>
          <p:cNvPr id="6" name="Picture 2" descr="http://img0.liveinternet.ru/images/attach/c/7/125/113/125113262_5227673_osz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572560" cy="952500"/>
          </a:xfrm>
          <a:prstGeom prst="rect">
            <a:avLst/>
          </a:prstGeom>
          <a:noFill/>
        </p:spPr>
      </p:pic>
      <p:pic>
        <p:nvPicPr>
          <p:cNvPr id="7" name="Picture 2" descr="http://img0.liveinternet.ru/images/attach/c/7/125/113/125113262_5227673_osz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500034" y="3143248"/>
            <a:ext cx="8072494" cy="1704187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7/125/113/125113262_5227673_osz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357694"/>
            <a:ext cx="8572560" cy="952500"/>
          </a:xfrm>
          <a:prstGeom prst="rect">
            <a:avLst/>
          </a:prstGeom>
          <a:noFill/>
        </p:spPr>
      </p:pic>
      <p:pic>
        <p:nvPicPr>
          <p:cNvPr id="9" name="Picture 2" descr="http://img0.liveinternet.ru/images/attach/c/7/125/113/125113262_5227673_osz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40" y="500042"/>
            <a:ext cx="8572560" cy="952500"/>
          </a:xfrm>
          <a:prstGeom prst="rect">
            <a:avLst/>
          </a:prstGeom>
          <a:noFill/>
        </p:spPr>
      </p:pic>
      <p:pic>
        <p:nvPicPr>
          <p:cNvPr id="10" name="Picture 14" descr="http://img-fotki.yandex.ru/get/6836/65387414.62e/0_10b5c5_7971e7ec_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786322"/>
            <a:ext cx="944772" cy="107973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85786" y="285728"/>
            <a:ext cx="78581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Пора готовиться к зимней спячке. 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 descr="http://www.xrest.ru/schemes/00/12/7c/2b/%D0%95%D0%B6%D0%B8%D0%BA%20%D1%81%D0%BF%D0%B8%D1%82%29%29%29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691504"/>
            <a:ext cx="1285884" cy="1180676"/>
          </a:xfrm>
          <a:prstGeom prst="rect">
            <a:avLst/>
          </a:prstGeom>
          <a:noFill/>
        </p:spPr>
      </p:pic>
      <p:pic>
        <p:nvPicPr>
          <p:cNvPr id="8196" name="Picture 4" descr="http://liubavyshka.ru/_ph/30/1/101696576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5000636"/>
            <a:ext cx="1552575" cy="723900"/>
          </a:xfrm>
          <a:prstGeom prst="rect">
            <a:avLst/>
          </a:prstGeom>
          <a:noFill/>
        </p:spPr>
      </p:pic>
      <p:pic>
        <p:nvPicPr>
          <p:cNvPr id="8200" name="Picture 8" descr="http://vamotkrytka.ru/_ph/93/2/77732560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58" y="1214422"/>
            <a:ext cx="1500196" cy="1500198"/>
          </a:xfrm>
          <a:prstGeom prst="rect">
            <a:avLst/>
          </a:prstGeom>
          <a:noFill/>
        </p:spPr>
      </p:pic>
      <p:pic>
        <p:nvPicPr>
          <p:cNvPr id="8202" name="Picture 10" descr="http://images.vfl.ru/ii/1437508376/e27d46f9/935093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794" y="1785926"/>
            <a:ext cx="6572250" cy="4381501"/>
          </a:xfrm>
          <a:prstGeom prst="rect">
            <a:avLst/>
          </a:prstGeom>
          <a:noFill/>
        </p:spPr>
      </p:pic>
      <p:pic>
        <p:nvPicPr>
          <p:cNvPr id="8204" name="Picture 12" descr="https://ds02.infourok.ru/uploads/ex/0e25/0002f454-91bf107c/hello_html_m318cc5d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46" y="2428868"/>
            <a:ext cx="3258980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ihi.ru/pics/2016/07/26/16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3905250" cy="5715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3504" y="1285860"/>
            <a:ext cx="342902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Поздняя осень.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http://smayls.ru/data/smiles/animashki-zima-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85860"/>
            <a:ext cx="2996353" cy="2714644"/>
          </a:xfrm>
          <a:prstGeom prst="rect">
            <a:avLst/>
          </a:prstGeom>
          <a:noFill/>
        </p:spPr>
      </p:pic>
      <p:pic>
        <p:nvPicPr>
          <p:cNvPr id="35848" name="Picture 8" descr="http://www.playcast.ru/uploads/2013/11/08/651656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8643998" cy="60008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86446" y="642918"/>
            <a:ext cx="300039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Холодный дождь и первый снег.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5850" name="Picture 10" descr="http://smayli.ru/data/smiles/apogoda-1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857628"/>
            <a:ext cx="2214578" cy="1285884"/>
          </a:xfrm>
          <a:prstGeom prst="rect">
            <a:avLst/>
          </a:prstGeom>
          <a:noFill/>
        </p:spPr>
      </p:pic>
      <p:pic>
        <p:nvPicPr>
          <p:cNvPr id="35852" name="Picture 12" descr="http://vamotkrytka.ru/_ph/93/2/9453660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000372"/>
            <a:ext cx="2155384" cy="2286016"/>
          </a:xfrm>
          <a:prstGeom prst="rect">
            <a:avLst/>
          </a:prstGeom>
          <a:noFill/>
        </p:spPr>
      </p:pic>
      <p:pic>
        <p:nvPicPr>
          <p:cNvPr id="35854" name="Picture 14" descr="http://img0.liveinternet.ru/images/attach/c/2/68/67/68067264_8577c7c2e6de970bbe167e371a50007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-102603"/>
            <a:ext cx="2071702" cy="1876927"/>
          </a:xfrm>
          <a:prstGeom prst="rect">
            <a:avLst/>
          </a:prstGeom>
          <a:noFill/>
        </p:spPr>
      </p:pic>
      <p:pic>
        <p:nvPicPr>
          <p:cNvPr id="12" name="Picture 14" descr="http://img0.liveinternet.ru/images/attach/c/2/68/67/68067264_8577c7c2e6de970bbe167e371a50007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14290"/>
            <a:ext cx="2071702" cy="1876927"/>
          </a:xfrm>
          <a:prstGeom prst="rect">
            <a:avLst/>
          </a:prstGeom>
          <a:noFill/>
        </p:spPr>
      </p:pic>
      <p:pic>
        <p:nvPicPr>
          <p:cNvPr id="4102" name="Picture 6" descr="http://zagryzi-ka.ucoz.ru/_ph/5/1/709152052.jpg?147406189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857232"/>
            <a:ext cx="1214446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slova.by/wp-content/uploads/2015/12/1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85728"/>
            <a:ext cx="8572561" cy="60722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428604"/>
            <a:ext cx="83582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Лужи покрываются льдом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nature.net/pictures/2015/12/2718/belka-v-osennem-parke-est-ore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643050"/>
            <a:ext cx="2941275" cy="1758700"/>
          </a:xfrm>
          <a:prstGeom prst="rect">
            <a:avLst/>
          </a:prstGeom>
          <a:noFill/>
        </p:spPr>
      </p:pic>
      <p:pic>
        <p:nvPicPr>
          <p:cNvPr id="1030" name="Picture 6" descr="http://luxfon.com/pic/201407/1920x1200/luxfon.com-32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000396" cy="17264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357158" y="322010"/>
            <a:ext cx="85011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Самое время менять цвет шубки: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000109"/>
            <a:ext cx="81439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</a:t>
            </a:r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ыла рыжая, а стала серая.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36" name="Picture 12" descr="http://cs7054.vk.me/c540102/v540102190/4f6f1/cggF3WKNnT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71876"/>
            <a:ext cx="3081826" cy="2046047"/>
          </a:xfrm>
          <a:prstGeom prst="rect">
            <a:avLst/>
          </a:prstGeom>
          <a:noFill/>
        </p:spPr>
      </p:pic>
      <p:pic>
        <p:nvPicPr>
          <p:cNvPr id="1038" name="Picture 14" descr="http://www.fotoved.ru/wgallery/images_large/105_hare_rabbit/foto_hare_rabbit_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619500"/>
            <a:ext cx="3000396" cy="200026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10800000" flipV="1">
            <a:off x="500034" y="5684839"/>
            <a:ext cx="76438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Был серый, а стал белый.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3306" y="1643050"/>
            <a:ext cx="1357322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Зимой на снегу их будет не </a:t>
            </a:r>
            <a:r>
              <a:rPr lang="ru-RU" sz="3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замет-но</a:t>
            </a:r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 descr="http://valentina-panina.ru/usr/fckeditor/63353946_11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429250"/>
            <a:ext cx="885828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laying-field.ru/img/2015/051908/59005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01122" cy="6143668"/>
          </a:xfrm>
          <a:prstGeom prst="rect">
            <a:avLst/>
          </a:prstGeom>
          <a:noFill/>
        </p:spPr>
      </p:pic>
      <p:pic>
        <p:nvPicPr>
          <p:cNvPr id="3" name="Picture 8" descr="http://vamotkrytka.ru/_ph/84/2/41792326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1785950" cy="10492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2571735" y="519098"/>
            <a:ext cx="54292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 новых встреч,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15200" y="1857364"/>
            <a:ext cx="571505" cy="39857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</a:t>
            </a:r>
            <a:r>
              <a:rPr lang="ru-RU" sz="199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http://www.playcast.ru/uploads/2015/10/29/156584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786322"/>
            <a:ext cx="1739350" cy="1600203"/>
          </a:xfrm>
          <a:prstGeom prst="rect">
            <a:avLst/>
          </a:prstGeom>
          <a:noFill/>
        </p:spPr>
      </p:pic>
      <p:pic>
        <p:nvPicPr>
          <p:cNvPr id="2052" name="Picture 4" descr="http://www.playcast.ru/uploads/2014/07/24/932702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357826"/>
            <a:ext cx="8786842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mayli.ru/data/smiles/multyashki-90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-642966"/>
            <a:ext cx="3500462" cy="42005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9" y="1214422"/>
            <a:ext cx="50720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Что такое осень?</a:t>
            </a:r>
            <a:endParaRPr lang="ru-RU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1986" name="Picture 2" descr="http://forumsmile.ru/u/a/4/7/a47d11eec0eb44b48b5419242facab7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14818"/>
            <a:ext cx="8429684" cy="2357454"/>
          </a:xfrm>
          <a:prstGeom prst="rect">
            <a:avLst/>
          </a:prstGeom>
          <a:noFill/>
        </p:spPr>
      </p:pic>
      <p:pic>
        <p:nvPicPr>
          <p:cNvPr id="5" name="Picture 2" descr="http://www.playcast.ru/uploads/2014/09/12/98199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857232"/>
            <a:ext cx="3810000" cy="2857500"/>
          </a:xfrm>
          <a:prstGeom prst="rect">
            <a:avLst/>
          </a:prstGeom>
          <a:noFill/>
        </p:spPr>
      </p:pic>
      <p:pic>
        <p:nvPicPr>
          <p:cNvPr id="6" name="Picture 2" descr="http://www.playcast.ru/uploads/2014/09/12/98199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5992"/>
            <a:ext cx="3810000" cy="2857500"/>
          </a:xfrm>
          <a:prstGeom prst="rect">
            <a:avLst/>
          </a:prstGeom>
          <a:noFill/>
        </p:spPr>
      </p:pic>
      <p:pic>
        <p:nvPicPr>
          <p:cNvPr id="7" name="Picture 2" descr="http://www.playcast.ru/uploads/2014/09/12/98199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-571528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313/312462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"/>
            <a:ext cx="8548745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357298"/>
            <a:ext cx="1571625" cy="1924051"/>
          </a:xfrm>
          <a:prstGeom prst="rect">
            <a:avLst/>
          </a:prstGeom>
          <a:noFill/>
        </p:spPr>
      </p:pic>
      <p:pic>
        <p:nvPicPr>
          <p:cNvPr id="3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28604"/>
            <a:ext cx="1571625" cy="1924051"/>
          </a:xfrm>
          <a:prstGeom prst="rect">
            <a:avLst/>
          </a:prstGeom>
          <a:noFill/>
        </p:spPr>
      </p:pic>
      <p:pic>
        <p:nvPicPr>
          <p:cNvPr id="4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00438"/>
            <a:ext cx="1571625" cy="1924051"/>
          </a:xfrm>
          <a:prstGeom prst="rect">
            <a:avLst/>
          </a:prstGeom>
          <a:noFill/>
        </p:spPr>
      </p:pic>
      <p:pic>
        <p:nvPicPr>
          <p:cNvPr id="5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136" y="1509698"/>
            <a:ext cx="1571625" cy="1924051"/>
          </a:xfrm>
          <a:prstGeom prst="rect">
            <a:avLst/>
          </a:prstGeom>
          <a:noFill/>
        </p:spPr>
      </p:pic>
      <p:pic>
        <p:nvPicPr>
          <p:cNvPr id="6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8846" y="581004"/>
            <a:ext cx="1571625" cy="1924051"/>
          </a:xfrm>
          <a:prstGeom prst="rect">
            <a:avLst/>
          </a:prstGeom>
          <a:noFill/>
        </p:spPr>
      </p:pic>
      <p:pic>
        <p:nvPicPr>
          <p:cNvPr id="7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357562"/>
            <a:ext cx="1571625" cy="1924051"/>
          </a:xfrm>
          <a:prstGeom prst="rect">
            <a:avLst/>
          </a:prstGeom>
          <a:noFill/>
        </p:spPr>
      </p:pic>
      <p:pic>
        <p:nvPicPr>
          <p:cNvPr id="8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1571625" cy="1924051"/>
          </a:xfrm>
          <a:prstGeom prst="rect">
            <a:avLst/>
          </a:prstGeom>
          <a:noFill/>
        </p:spPr>
      </p:pic>
      <p:pic>
        <p:nvPicPr>
          <p:cNvPr id="9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57166"/>
            <a:ext cx="1571625" cy="1924051"/>
          </a:xfrm>
          <a:prstGeom prst="rect">
            <a:avLst/>
          </a:prstGeom>
          <a:noFill/>
        </p:spPr>
      </p:pic>
      <p:pic>
        <p:nvPicPr>
          <p:cNvPr id="10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10" y="3652838"/>
            <a:ext cx="1571625" cy="1924051"/>
          </a:xfrm>
          <a:prstGeom prst="rect">
            <a:avLst/>
          </a:prstGeom>
          <a:noFill/>
        </p:spPr>
      </p:pic>
      <p:pic>
        <p:nvPicPr>
          <p:cNvPr id="11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857628"/>
            <a:ext cx="1571625" cy="1924051"/>
          </a:xfrm>
          <a:prstGeom prst="rect">
            <a:avLst/>
          </a:prstGeom>
          <a:noFill/>
        </p:spPr>
      </p:pic>
      <p:pic>
        <p:nvPicPr>
          <p:cNvPr id="12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2357430"/>
            <a:ext cx="1571625" cy="1924051"/>
          </a:xfrm>
          <a:prstGeom prst="rect">
            <a:avLst/>
          </a:prstGeom>
          <a:noFill/>
        </p:spPr>
      </p:pic>
      <p:pic>
        <p:nvPicPr>
          <p:cNvPr id="13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4429132"/>
            <a:ext cx="1571625" cy="1924051"/>
          </a:xfrm>
          <a:prstGeom prst="rect">
            <a:avLst/>
          </a:prstGeom>
          <a:noFill/>
        </p:spPr>
      </p:pic>
      <p:pic>
        <p:nvPicPr>
          <p:cNvPr id="14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714884"/>
            <a:ext cx="1571625" cy="192405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205967" y="2967335"/>
            <a:ext cx="4046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Скоро зима!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2" descr="http://www.isok.ru/img/full/c54482405149e351eadb54156a8ec8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1071546"/>
            <a:ext cx="1571625" cy="1924051"/>
          </a:xfrm>
          <a:prstGeom prst="rect">
            <a:avLst/>
          </a:prstGeom>
          <a:noFill/>
        </p:spPr>
      </p:pic>
      <p:pic>
        <p:nvPicPr>
          <p:cNvPr id="3074" name="Picture 2" descr="http://www.greenmama.ru/dn_images/01/67/71/15/1251805842pod_ryabinko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286124"/>
            <a:ext cx="3286116" cy="3086116"/>
          </a:xfrm>
          <a:prstGeom prst="rect">
            <a:avLst/>
          </a:prstGeom>
          <a:noFill/>
        </p:spPr>
      </p:pic>
      <p:pic>
        <p:nvPicPr>
          <p:cNvPr id="2050" name="Picture 2" descr="http://galerey-room.ru/images/005605_13837749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000373"/>
            <a:ext cx="2062600" cy="10001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tkritka.my-clubs.ru/cards_alb/7382/343566/img/img_1b4cf69fbcbb212a6d35a24b7b29ae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357982"/>
          </a:xfrm>
          <a:prstGeom prst="rect">
            <a:avLst/>
          </a:prstGeom>
          <a:noFill/>
        </p:spPr>
      </p:pic>
      <p:pic>
        <p:nvPicPr>
          <p:cNvPr id="3" name="Picture 2" descr="http://www.playcast.ru/uploads/2015/10/18/1551118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357562"/>
            <a:ext cx="3120119" cy="3143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28926" y="1357298"/>
            <a:ext cx="3000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Конец.</a:t>
            </a:r>
            <a:endParaRPr lang="ru-RU" sz="7200" dirty="0"/>
          </a:p>
        </p:txBody>
      </p:sp>
      <p:pic>
        <p:nvPicPr>
          <p:cNvPr id="1028" name="Picture 4" descr="http://img1.liveinternet.ru/images/attach/c/2/64/549/64549346_63559473_9c41e0775cc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14290"/>
            <a:ext cx="8572560" cy="1428760"/>
          </a:xfrm>
          <a:prstGeom prst="rect">
            <a:avLst/>
          </a:prstGeom>
          <a:noFill/>
        </p:spPr>
      </p:pic>
      <p:pic>
        <p:nvPicPr>
          <p:cNvPr id="1030" name="Picture 6" descr="http://animaciatop.ru/pictures/lineiki/razdeliteli-13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43578"/>
            <a:ext cx="9144000" cy="8191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playcast.ru/uploads/2014/10/07/101159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91250" cy="55911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14942" y="2000240"/>
            <a:ext cx="37147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Яркие, нарядные краски!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dorisyershova-design.ru/wordpress/wp-content/uploads/2013/09/853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01122" cy="59075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4429132"/>
            <a:ext cx="80010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Чарующая красота природы ранней осенью!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38.media.tumblr.com/9788ab41195fad63a1ebf57090455cd6/tumblr_inline_nwy1p0HVOC1txlwvy_5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428736"/>
            <a:ext cx="4929190" cy="4286250"/>
          </a:xfrm>
          <a:prstGeom prst="rect">
            <a:avLst/>
          </a:prstGeom>
          <a:noFill/>
        </p:spPr>
      </p:pic>
      <p:pic>
        <p:nvPicPr>
          <p:cNvPr id="38916" name="Picture 4" descr="http://vamotkrytka.ru/_ph/93/2/43586404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4000528" cy="56436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0496" y="428604"/>
            <a:ext cx="5000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Листопад и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42844" y="5761889"/>
            <a:ext cx="67951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астые дожди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412" name="Picture 4" descr="http://img0.liveinternet.ru/images/attach/c/6/90/469/90469994_AutumnBreeze_MoleminaScrap_el__96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5715016"/>
            <a:ext cx="2071670" cy="899697"/>
          </a:xfrm>
          <a:prstGeom prst="rect">
            <a:avLst/>
          </a:prstGeom>
          <a:noFill/>
        </p:spPr>
      </p:pic>
      <p:pic>
        <p:nvPicPr>
          <p:cNvPr id="8" name="Picture 4" descr="http://img0.liveinternet.ru/images/attach/c/6/90/469/90469994_AutumnBreeze_MoleminaScrap_el__96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714752"/>
            <a:ext cx="2071670" cy="899697"/>
          </a:xfrm>
          <a:prstGeom prst="rect">
            <a:avLst/>
          </a:prstGeom>
          <a:noFill/>
        </p:spPr>
      </p:pic>
      <p:pic>
        <p:nvPicPr>
          <p:cNvPr id="18438" name="Picture 6" descr="http://krondou13.ru/media/news/fall1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5831" y="3714752"/>
            <a:ext cx="2588169" cy="15668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99px.ru/sstorage/56/2013/10/image_56071013004515838748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01122" cy="6479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7" y="642918"/>
            <a:ext cx="65094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Пасмурная ветряная </a:t>
            </a:r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погода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333v.ru/uploads/03/03893f41988d8864ad9e8a735c0649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29684" cy="63579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4813994"/>
            <a:ext cx="82868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Утренние туманы после дождей.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ds141.3dn.ru/foto/3/0_a3bc1_b4fdbcc5_L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5057"/>
            <a:ext cx="8215371" cy="60914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571466" y="6145131"/>
            <a:ext cx="800105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.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6072206"/>
            <a:ext cx="82153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Осень без плодов не бывает! 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338" name="AutoShape 2" descr="https://img-fotki.yandex.ru/get/6726/65387414.376/0_e9e4c_42c0d092_X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img-fotki.yandex.ru/get/6726/65387414.376/0_e9e4c_42c0d092_X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-fotki.yandex.ru/get/6726/65387414.376/0_e9e4c_42c0d092_X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http://s2.rimg.info/3305e7677c2ae58eb4e9c146f937fb9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714752"/>
            <a:ext cx="1095375" cy="10953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kinderyata.ru/img/frame/screen/127480267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389114" cy="62865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72132" y="2214554"/>
            <a:ext cx="242889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прозевал - урожай потерял!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767</TotalTime>
  <Words>129</Words>
  <Application>Microsoft Office PowerPoint</Application>
  <PresentationFormat>Экран (4:3)</PresentationFormat>
  <Paragraphs>32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310</cp:revision>
  <dcterms:created xsi:type="dcterms:W3CDTF">2016-10-01T00:32:19Z</dcterms:created>
  <dcterms:modified xsi:type="dcterms:W3CDTF">2016-10-30T04:13:29Z</dcterms:modified>
</cp:coreProperties>
</file>