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88" r:id="rId4"/>
    <p:sldId id="257" r:id="rId5"/>
    <p:sldId id="275" r:id="rId6"/>
    <p:sldId id="277" r:id="rId7"/>
    <p:sldId id="274" r:id="rId8"/>
    <p:sldId id="279" r:id="rId9"/>
    <p:sldId id="281" r:id="rId10"/>
    <p:sldId id="283" r:id="rId11"/>
    <p:sldId id="289" r:id="rId12"/>
    <p:sldId id="293" r:id="rId13"/>
    <p:sldId id="291" r:id="rId14"/>
    <p:sldId id="258" r:id="rId15"/>
    <p:sldId id="259" r:id="rId16"/>
    <p:sldId id="301" r:id="rId17"/>
    <p:sldId id="299" r:id="rId18"/>
    <p:sldId id="296" r:id="rId19"/>
    <p:sldId id="297" r:id="rId20"/>
    <p:sldId id="298" r:id="rId21"/>
    <p:sldId id="286" r:id="rId22"/>
    <p:sldId id="30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4550-43DF-439D-887A-4A080E5FF699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6EFE-AADF-481A-BED4-E5D6234C3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4550-43DF-439D-887A-4A080E5FF699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6EFE-AADF-481A-BED4-E5D6234C3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4550-43DF-439D-887A-4A080E5FF699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6EFE-AADF-481A-BED4-E5D6234C3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4550-43DF-439D-887A-4A080E5FF699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6EFE-AADF-481A-BED4-E5D6234C3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4550-43DF-439D-887A-4A080E5FF699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6EFE-AADF-481A-BED4-E5D6234C3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4550-43DF-439D-887A-4A080E5FF699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6EFE-AADF-481A-BED4-E5D6234C3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4550-43DF-439D-887A-4A080E5FF699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6EFE-AADF-481A-BED4-E5D6234C3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4550-43DF-439D-887A-4A080E5FF699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6EFE-AADF-481A-BED4-E5D6234C3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4550-43DF-439D-887A-4A080E5FF699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6EFE-AADF-481A-BED4-E5D6234C3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4550-43DF-439D-887A-4A080E5FF699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6EFE-AADF-481A-BED4-E5D6234C3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4550-43DF-439D-887A-4A080E5FF699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6EFE-AADF-481A-BED4-E5D6234C3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A4550-43DF-439D-887A-4A080E5FF699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86EFE-AADF-481A-BED4-E5D6234C3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animalsfoto.com/photo/a6/a605f07047a4e1274b8b9a57936b59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286808" cy="62151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10800000" flipV="1">
            <a:off x="357156" y="445120"/>
            <a:ext cx="828680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П</a:t>
            </a:r>
            <a:r>
              <a:rPr lang="ru-RU" sz="2400" b="1" cap="all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резентация в картинках «Домашние птицы»</a:t>
            </a:r>
            <a:endParaRPr lang="ru-RU" sz="2400" b="1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5357826"/>
            <a:ext cx="821537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Выполнена  Карсаковой М.Г.</a:t>
            </a:r>
          </a:p>
          <a:p>
            <a:pPr algn="ctr"/>
            <a:r>
              <a:rPr lang="ru-RU" sz="2400" b="1" i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 МДОУ «Кизильский д/с №3» /2016г./</a:t>
            </a:r>
            <a:endParaRPr lang="ru-RU" sz="2400" b="1" i="1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fs00.infourok.ru/images/doc/121/142017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39306"/>
            <a:ext cx="8143932" cy="6107950"/>
          </a:xfrm>
          <a:prstGeom prst="rect">
            <a:avLst/>
          </a:prstGeom>
          <a:noFill/>
        </p:spPr>
      </p:pic>
      <p:pic>
        <p:nvPicPr>
          <p:cNvPr id="29698" name="Picture 2" descr="http://img1.liveinternet.ru/images/attach/c/11/116/394/116394249_3821971_indu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214818"/>
            <a:ext cx="1954723" cy="198593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foneyes.ru/img/picture/Apr/04/a86ce72715557c5fc65076be9a0730ce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877" y="928670"/>
            <a:ext cx="8158965" cy="565394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142852"/>
            <a:ext cx="835824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Домашние птицы не летают.</a:t>
            </a:r>
            <a:endParaRPr lang="ru-RU" sz="2800" b="1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ttp://i018.radikal.ru/1106/8c/efb5eb0818bd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5"/>
            <a:ext cx="7858180" cy="484315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5786" y="5500701"/>
            <a:ext cx="77867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Куры и </a:t>
            </a:r>
            <a:r>
              <a:rPr lang="ru-RU" sz="32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 индюки плавать не умеют.</a:t>
            </a:r>
            <a:endParaRPr lang="ru-RU" sz="3200" b="1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eden-saga.com/wp-content/uploads/oies-oisons-pixabay-688p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714752"/>
            <a:ext cx="4429156" cy="2809858"/>
          </a:xfrm>
          <a:prstGeom prst="rect">
            <a:avLst/>
          </a:prstGeom>
          <a:noFill/>
        </p:spPr>
      </p:pic>
      <p:pic>
        <p:nvPicPr>
          <p:cNvPr id="3076" name="Picture 4" descr="http://rus-vancouver.ucoz.com/_ph/74/9768699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3399" y="357166"/>
            <a:ext cx="4195565" cy="26432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3" y="1000108"/>
            <a:ext cx="40719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Утки и гуси</a:t>
            </a:r>
            <a:endParaRPr lang="ru-RU" sz="4000" b="1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3643313"/>
            <a:ext cx="42862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Водоплавающие  домашние птицы.</a:t>
            </a:r>
            <a:endParaRPr lang="ru-RU" sz="3600" b="1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lanetadetstva.net/wp-content/uploads/2014/03/konspekt-nod-po-oznakomleniyu-s-okruzhayushhim-mirom-ptichij-dvor-obrazovatelnaya-oblast-pozn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8072494" cy="54292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214290"/>
            <a:ext cx="78581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Человек заботится о домашних птицах: кормит, лечит,  делает курятники ( птичьи фермы).</a:t>
            </a:r>
            <a:endParaRPr lang="ru-RU" sz="2400" b="1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pandia.ru/text/79/024/images/image061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526" y="357166"/>
            <a:ext cx="8628316" cy="61436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9" y="2000240"/>
            <a:ext cx="564360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Домашние птицы – это мясо, яйца, перо. </a:t>
            </a:r>
            <a:endParaRPr lang="ru-RU" sz="3200" b="1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logopedkniga.ru/modules/InternetShop/management/storage/images/products/images/574/ruslanova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45" y="285728"/>
            <a:ext cx="8421166" cy="6357982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img-fotki.yandex.ru/get/6/160878850.1b0/0_7b620_ad656972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143932" cy="607223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2428868"/>
            <a:ext cx="61436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Загадки:</a:t>
            </a:r>
            <a:endParaRPr lang="ru-RU" sz="5400" b="1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23574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Шипит, гогочет, 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Ущипнуть меня хочет. 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Я иду, не боюсь. 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Кто же это?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Гусь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34818" name="Picture 2" descr="http://riddle.su/icons/goose25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000372"/>
            <a:ext cx="2438400" cy="2438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628" y="357166"/>
            <a:ext cx="37147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Распускает хвост павлином, 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Ходит важный господином, 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По земле ногами — стук. 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Как его зовут...?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Индюк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7" name="Picture 2" descr="http://img1.liveinternet.ru/images/attach/c/11/116/394/116394249_3821971_indu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8200" y="3000372"/>
            <a:ext cx="2250093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31432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Съем червя, попью водицы, 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Хлебных крошек поищу, 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А потом снесу яичко, 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Ребятишек угощу.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Курица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1986" name="Picture 2" descr="http://riddle.su/icons/chickens25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357562"/>
            <a:ext cx="2438400" cy="24384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571480"/>
            <a:ext cx="4000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Гребешок аленький, 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Кафтанчик рябенький, 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Двойная бородка, 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Важная походка. 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Раньше всех встает, 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Голосисто поет. 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Петух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1990" name="Picture 6" descr="http://img0.liveinternet.ru/images/attach/c/3/76/205/76205042_large_0_506e4_803dbe5d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000372"/>
            <a:ext cx="2652350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lavna.ucoz.ru/_ph/13/4351620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425818" cy="6492058"/>
          </a:xfrm>
          <a:prstGeom prst="rect">
            <a:avLst/>
          </a:prstGeom>
          <a:noFill/>
        </p:spPr>
      </p:pic>
      <p:pic>
        <p:nvPicPr>
          <p:cNvPr id="1028" name="Picture 4" descr="http://img1.liveinternet.ru/images/attach/c/11/116/394/116394249_3821971_indu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4071942"/>
            <a:ext cx="2003424" cy="2035409"/>
          </a:xfrm>
          <a:prstGeom prst="rect">
            <a:avLst/>
          </a:prstGeom>
          <a:noFill/>
        </p:spPr>
      </p:pic>
      <p:pic>
        <p:nvPicPr>
          <p:cNvPr id="17410" name="Picture 2" descr="http://ds-331.nios.ru/images/pot01-tx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429000"/>
            <a:ext cx="2357454" cy="300037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5"/>
            <a:ext cx="39290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Вдоль по речке, по водице 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Плывет лодок вереница, 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Впереди корабль идет, 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За собою их ведет, 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Весел нет у малых лодок, 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А кораблик больно ходок. 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Вправо, влево, взад, вперед 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Всю ватагу повернет.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Утка с утятами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5008" y="428604"/>
            <a:ext cx="30003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Жёлтые комочки, 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Лёгкие, как вата! 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Бегают за </a:t>
            </a:r>
            <a:r>
              <a:rPr lang="ru-RU" sz="2400" dirty="0" err="1" smtClean="0">
                <a:solidFill>
                  <a:srgbClr val="C00000"/>
                </a:solidFill>
              </a:rPr>
              <a:t>квочкой</a:t>
            </a:r>
            <a:r>
              <a:rPr lang="ru-RU" sz="2400" dirty="0" smtClean="0">
                <a:solidFill>
                  <a:srgbClr val="C00000"/>
                </a:solidFill>
              </a:rPr>
              <a:t> 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Это кто? ...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Цыплята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3012" name="Picture 4" descr="http://nachalo4ka.ru/wp-content/uploads/2014/10/utochka-i-utya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929066"/>
            <a:ext cx="2909037" cy="2119279"/>
          </a:xfrm>
          <a:prstGeom prst="rect">
            <a:avLst/>
          </a:prstGeom>
          <a:noFill/>
        </p:spPr>
      </p:pic>
      <p:pic>
        <p:nvPicPr>
          <p:cNvPr id="3074" name="Picture 2" descr="http://f.tqn.com/y/webclipart/1/S/t/J/6/Two-Easter-Chick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214686"/>
            <a:ext cx="2112080" cy="242889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foneyes.ru/img/picture/Apr/04/a86ce72715557c5fc65076be9a0730ce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58676" y="-8644022"/>
            <a:ext cx="12790461" cy="9737717"/>
          </a:xfrm>
          <a:prstGeom prst="rect">
            <a:avLst/>
          </a:prstGeom>
          <a:noFill/>
        </p:spPr>
      </p:pic>
      <p:pic>
        <p:nvPicPr>
          <p:cNvPr id="2050" name="Picture 2" descr="https://lh5.googleusercontent.com/proxy/SUWkZGmJgS1lT3NnPmi3MuUiUo6x-712h-dOGy6m-Oa0AhrdI-JbG_S_N7-krWZpLWkXuXaa9-BKZkm87LhytJm188WNz5gAhOrRFa4v00_lNfVUOby_6n-Z4EIIZSCbktwvHjSmLVHFot126VN8WxhQ64egP1oNow=s0-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8072494" cy="6215106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chitalnya.ru/upload2/619/c1b771b7f84569d6a7341e5147f17903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-142900"/>
            <a:ext cx="5143536" cy="51435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7" y="428604"/>
            <a:ext cx="328614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До новых встреч!</a:t>
            </a:r>
            <a:endParaRPr lang="ru-RU" sz="6000" b="1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6084" name="Picture 4" descr="http://smiles24.ru/data/smiles/anime-pticy-74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190" y="3661590"/>
            <a:ext cx="2997802" cy="2482054"/>
          </a:xfrm>
          <a:prstGeom prst="rect">
            <a:avLst/>
          </a:prstGeom>
          <a:noFill/>
        </p:spPr>
      </p:pic>
      <p:pic>
        <p:nvPicPr>
          <p:cNvPr id="1026" name="Picture 2" descr="http://smiles24.ru/data/smiles/anime-pticy-79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4357694"/>
            <a:ext cx="2357454" cy="169069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azdekor.ru/Spektr/DO_SCOOL/OM/N153/images/domashniye_ptic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14290"/>
            <a:ext cx="5143536" cy="642942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mypresentation.ru/documents/89f91b845b771065615fb0d08f206886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621510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fs1.ppt4web.ru/images/15973/95301/640/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072494" cy="607223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fs1.ppt4web.ru/images/15973/95301/640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143932" cy="61436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uslide.ru/images/4/10548/960/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9"/>
            <a:ext cx="8358246" cy="634012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shkola7gnomov.ru/upload/iblock/d3d/d3d7a8e16f342b10420ece2ac192ac3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310732"/>
            <a:ext cx="8282880" cy="611866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mypresentation.ru/documents/89f91b845b771065615fb0d08f206886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429684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99</Words>
  <Application>Microsoft Office PowerPoint</Application>
  <PresentationFormat>Экран (4:3)</PresentationFormat>
  <Paragraphs>17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116</cp:revision>
  <dcterms:created xsi:type="dcterms:W3CDTF">2016-10-10T15:32:38Z</dcterms:created>
  <dcterms:modified xsi:type="dcterms:W3CDTF">2016-10-12T17:49:27Z</dcterms:modified>
</cp:coreProperties>
</file>