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5" r:id="rId5"/>
    <p:sldId id="262" r:id="rId6"/>
    <p:sldId id="259" r:id="rId7"/>
    <p:sldId id="269" r:id="rId8"/>
    <p:sldId id="266" r:id="rId9"/>
    <p:sldId id="271" r:id="rId10"/>
    <p:sldId id="274" r:id="rId11"/>
    <p:sldId id="275" r:id="rId12"/>
    <p:sldId id="261" r:id="rId13"/>
    <p:sldId id="273" r:id="rId14"/>
    <p:sldId id="272" r:id="rId15"/>
    <p:sldId id="267" r:id="rId16"/>
    <p:sldId id="268" r:id="rId17"/>
    <p:sldId id="276" r:id="rId18"/>
    <p:sldId id="277" r:id="rId19"/>
    <p:sldId id="270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F973-8F98-4683-999E-3CBE4222C14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2876-11BA-414D-8EE7-D56F64F3C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vremena-goda.su/uploads/posts/2016-02/1456496822_zhivotnye-smeshannyh-i-listvennyh-lesov-interesnye-fakty-foto-i-kratkoe-opis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446" y="1142984"/>
            <a:ext cx="8351958" cy="550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5011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Дикие животные. 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выполнена Карсаковой М.Г. 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Кизильский д/с №3 /2016г./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shionblog4fall.info/photo/56b4df490e7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odnaya-tropinka.ru/wp-content/uploads/2012/10/zayats-letom-i-zimoj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45" y="500042"/>
            <a:ext cx="8376945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datas/okruzhajuschij-mir/Dikij-mir-zhivotnykh/0024-024-U-mnogikh-zhivotnykh-pojavljajutsja-detjony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3587"/>
            <a:ext cx="8429684" cy="598293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estival.1september.ru/articles/614673/presentation/1/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76306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icrobik.ru/dosta/%D0%97%D0%B0%D0%BD%D1%8F%D1%82%D0%B8%D0%B5+%D0%B2+%D0%BF%D0%BE%D0%B4%D0%B3%D0%BE%D1%82%D0%BE%D0%B2%D0%B8%D1%82%D0%B5%D0%BB%D1%8C%D0%BD%D0%BE%D0%B9+%D0%B3%D1%80%D1%83%D0%BF%D0%BF%D0%B5+%D0%A2%D0%B5%D0%BC%D0%B0%3A+%D0%97%D0%B2%D0%B5%D1%80%D0%B8+%D0%A3%D1%87%D0%B8%D1%82%D0%B5%D0%BB%D1%8C+%D0%BD%D0%B0%D1%87%D0%B0%D0%BB%D1%8C%D0%BD%D1%8B%D1%85+%D0%BA%D0%BB%D0%B0%D1%81%D1%81%D0%BE%D0%B2a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ero50x.myjino.ru/allpic/32/13328-img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605437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4.googleusercontent.com/proxy/5WbCf1iE0evhDfeHB8yClKBpxQVqZODNXnDQYCDCTpNLt860G3ueIH9KwXfIzl4uHxmQiPcgui0LQiWCxKZLQzOV4QWGwm_TZ0HhCqr1-DjOO-QXNh6IC-5SGVuMmXZ6W4I3DIM0dIsJ427XzdrPTww6cxoIJBU029qnCw=s0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83" y="357166"/>
            <a:ext cx="8191558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2571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Сердитый недотрога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Живёт в глуши лесной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Иголок </a:t>
            </a:r>
            <a:r>
              <a:rPr lang="ru-RU" sz="2000" dirty="0" smtClean="0">
                <a:solidFill>
                  <a:srgbClr val="C00000"/>
                </a:solidFill>
              </a:rPr>
              <a:t>очень</a:t>
            </a:r>
            <a:r>
              <a:rPr lang="ru-RU" dirty="0" smtClean="0">
                <a:solidFill>
                  <a:srgbClr val="C00000"/>
                </a:solidFill>
              </a:rPr>
              <a:t> много,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 нитки ни одной.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(ёж)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285728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За горами, за полями,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За дремучими лесами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Хищник-ворище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Ночами рыщет,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Добычу ищет,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Зубами — щелк...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Кто это?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 Волк)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714752"/>
            <a:ext cx="3071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Косолапый и большой,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Спит в берлоге он зимой.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Любит шишки, любит мёд,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Ну-ка, кто же назовет?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(Медведь) 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572132" y="3935702"/>
            <a:ext cx="3071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 косого нет берлоги,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Не нужна ему нора.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От врагов спасают ноги,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А от голода – кора.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(Заяц) 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www.xxlbook.ru/imgh9775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999" y="2000240"/>
            <a:ext cx="2147683" cy="1714512"/>
          </a:xfrm>
          <a:prstGeom prst="rect">
            <a:avLst/>
          </a:prstGeom>
          <a:noFill/>
        </p:spPr>
      </p:pic>
      <p:pic>
        <p:nvPicPr>
          <p:cNvPr id="32772" name="Picture 4" descr="http://www.1zoom.ru/big2/336/258238-Se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16" y="5263109"/>
            <a:ext cx="2300304" cy="1437689"/>
          </a:xfrm>
          <a:prstGeom prst="rect">
            <a:avLst/>
          </a:prstGeom>
          <a:noFill/>
        </p:spPr>
      </p:pic>
      <p:pic>
        <p:nvPicPr>
          <p:cNvPr id="32774" name="Picture 6" descr="https://basik.ru/images/2415/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857364"/>
            <a:ext cx="2357414" cy="1768061"/>
          </a:xfrm>
          <a:prstGeom prst="rect">
            <a:avLst/>
          </a:prstGeom>
          <a:noFill/>
        </p:spPr>
      </p:pic>
      <p:pic>
        <p:nvPicPr>
          <p:cNvPr id="32776" name="Picture 8" descr="http://data.whicdn.com/images/9130205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214950"/>
            <a:ext cx="1885880" cy="141441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25003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Рыжая птичница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 курятник пришла,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Всех кур перечла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 с собой унесла.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(Лиса)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285728"/>
            <a:ext cx="3000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Кто с высоких толстых сосен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 ребятишек шишку бросил,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А в кусты через пенёк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Промелькнул, как огонёк?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 Белка)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00437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solidFill>
                  <a:srgbClr val="C00000"/>
                </a:solidFill>
              </a:rPr>
              <a:t>Трав копытами касаясь,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Ходит по лесу красавец,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Ходит смело и легко,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Рога раскинув широко.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(Лось)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3643313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Стройный, быстрый,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Рога ветвисты.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Скачет по лесу весь день,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Называется … 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(Олень)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  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fotohomka.ru/images/Nov/22/5eaa7e600225e52483ba92c04319c93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231954"/>
            <a:ext cx="1571637" cy="1179131"/>
          </a:xfrm>
          <a:prstGeom prst="rect">
            <a:avLst/>
          </a:prstGeom>
          <a:noFill/>
        </p:spPr>
      </p:pic>
      <p:pic>
        <p:nvPicPr>
          <p:cNvPr id="31748" name="Picture 4" descr="http://nattik.ru/wp-content/uploads/2012/02/dikie_wivotni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857760"/>
            <a:ext cx="1690666" cy="1599370"/>
          </a:xfrm>
          <a:prstGeom prst="rect">
            <a:avLst/>
          </a:prstGeom>
          <a:noFill/>
        </p:spPr>
      </p:pic>
      <p:pic>
        <p:nvPicPr>
          <p:cNvPr id="31750" name="Picture 6" descr="http://zizb.ru/wp-content/uploads/2015/03/1978654-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786322"/>
            <a:ext cx="1873131" cy="1667087"/>
          </a:xfrm>
          <a:prstGeom prst="rect">
            <a:avLst/>
          </a:prstGeom>
          <a:noFill/>
        </p:spPr>
      </p:pic>
      <p:pic>
        <p:nvPicPr>
          <p:cNvPr id="31752" name="Picture 8" descr="http://s1.1zoom.me/big0/644/306573-Sep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143116"/>
            <a:ext cx="1879297" cy="125090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yppt.net/u/storage/ppt_9135/14f61-1394463722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7" y="285727"/>
            <a:ext cx="8262995" cy="61972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10c2/00067961-b96d8666/hello_html_eadaa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72560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858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Д/и « Узнай и назови».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dn1.imgbb.ru/user/53/538972/87888e9a07d8d053c2bfc878ce00bd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58312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004815" y="6069194"/>
            <a:ext cx="51343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Лес полон жизни, которую нельзя нарушать!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nglishlittle.ru/wp-content/uploads/2014/11/dikie-zhivotnye-les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143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33448" y="2967335"/>
            <a:ext cx="7677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s1.ppt4web.ru/images/20619/107482/31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35" y="288784"/>
            <a:ext cx="8014212" cy="59977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1.read.ru/images/booksillustrations/77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1" y="357166"/>
            <a:ext cx="8247511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pt4web.ru/images/937/26741/64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3555"/>
            <a:ext cx="7786742" cy="612584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igslide.ru/images/6/5918/96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5klass.net/datas/okruzhajuschij-mir/ZHivotnye-v-domashnikh-uslovijakh/0004-004-Dikie-zhivotn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ero50x.myjino.ru/allpic/32/13328-img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olna.org/wp-content/uploads/2014/11/tiest_po_tiemie_zhivotnyi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450" y="357166"/>
            <a:ext cx="8213458" cy="6143668"/>
          </a:xfrm>
          <a:prstGeom prst="rect">
            <a:avLst/>
          </a:prstGeom>
          <a:noFill/>
        </p:spPr>
      </p:pic>
      <p:pic>
        <p:nvPicPr>
          <p:cNvPr id="9220" name="Picture 4" descr="http://s1.pic4you.ru/allimage/y2012/09-17/12216/24481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7" y="2357430"/>
            <a:ext cx="1817899" cy="11270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1357290" y="3521331"/>
            <a:ext cx="10715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u="sng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ежик</a:t>
            </a:r>
            <a:endParaRPr lang="ru-RU" sz="2000" b="1" u="sng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54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98</cp:revision>
  <dcterms:created xsi:type="dcterms:W3CDTF">2016-10-09T06:00:15Z</dcterms:created>
  <dcterms:modified xsi:type="dcterms:W3CDTF">2016-10-16T05:11:40Z</dcterms:modified>
</cp:coreProperties>
</file>