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65" r:id="rId5"/>
    <p:sldId id="281" r:id="rId6"/>
    <p:sldId id="258" r:id="rId7"/>
    <p:sldId id="302" r:id="rId8"/>
    <p:sldId id="261" r:id="rId9"/>
    <p:sldId id="262" r:id="rId10"/>
    <p:sldId id="263" r:id="rId11"/>
    <p:sldId id="272" r:id="rId12"/>
    <p:sldId id="293" r:id="rId13"/>
    <p:sldId id="295" r:id="rId14"/>
    <p:sldId id="290" r:id="rId15"/>
    <p:sldId id="289" r:id="rId16"/>
    <p:sldId id="273" r:id="rId17"/>
    <p:sldId id="271" r:id="rId18"/>
    <p:sldId id="292" r:id="rId19"/>
    <p:sldId id="276" r:id="rId20"/>
    <p:sldId id="264" r:id="rId21"/>
    <p:sldId id="266" r:id="rId22"/>
    <p:sldId id="268" r:id="rId23"/>
    <p:sldId id="270" r:id="rId24"/>
    <p:sldId id="303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E1C150-63E1-4FAB-A931-A26AF435708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A42191-CE59-41CB-918A-7A3139D0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iki.irkutsk.ru/images/archive/20111104135921%21%D0%A0%D0%B8%D1%81%D1%83%D0%BD%D0%BE%D0%B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6990" y="1571612"/>
            <a:ext cx="4990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50800"/>
                <a:solidFill>
                  <a:srgbClr val="00B050"/>
                </a:solidFill>
                <a:effectLst/>
              </a:rPr>
              <a:t>Презентация:</a:t>
            </a:r>
            <a:endParaRPr lang="ru-RU" sz="5400" b="1" i="1" cap="none" spc="0" dirty="0">
              <a:ln w="50800"/>
              <a:solidFill>
                <a:srgbClr val="00B05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214950"/>
            <a:ext cx="57811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50800"/>
                <a:solidFill>
                  <a:srgbClr val="00B050"/>
                </a:solidFill>
                <a:effectLst/>
              </a:rPr>
              <a:t>Выполнена воспитателем Карсаковой М.Г.</a:t>
            </a:r>
          </a:p>
          <a:p>
            <a:pPr algn="ctr"/>
            <a:r>
              <a:rPr lang="ru-RU" sz="2400" b="1" i="1" dirty="0" smtClean="0">
                <a:ln w="50800"/>
                <a:solidFill>
                  <a:srgbClr val="00B050"/>
                </a:solidFill>
              </a:rPr>
              <a:t>Кизильский д/с №3 /2016г/.</a:t>
            </a:r>
            <a:endParaRPr lang="ru-RU" sz="2400" b="1" i="1" cap="none" spc="0" dirty="0">
              <a:ln w="50800"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lusana.ru/files/5817/573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8501122" cy="63073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pt4web.ru/images/848/32860/64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0712"/>
            <a:ext cx="8572560" cy="6107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okruzhajuschij-mir/Osennie-javlenija-v-prirode/0007-007-ZHivotnye-gotovjatsja-v-kholodnoj-z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4214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Итак: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900igr.net/up/datas/138390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97" y="357166"/>
            <a:ext cx="7953399" cy="5965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laying-field.ru/img/2015/052002/0113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5" y="285728"/>
            <a:ext cx="8548747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laying-field.ru/img/2015/051806/263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0112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myshared.ru/5/482118/slid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iles.web2edu.ru/d14c38de-3dd0-461e-acd9-7f8c1befaddb/5e04a27a-1b90-4581-bbfd-8a92adf2a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6286544" cy="6400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igslide.ru/images/10/9741/96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ds02.infourok.ru/uploads/ex/1065/0006ee34-11dc3895/hello_html_m4c2c6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912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pt4web.ru/images/848/32860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laying-field.ru/img/2015/051819/48259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5klass.net/datas/okruzhajuschij-mir/Kak-zhivotnye-gotovjatsja-k-zime/0024-024-Pokormi-ptits-zim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531221" cy="62376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2.infourok.ru/uploads/ex/1065/0006ee34-11dc3895/hello_html_m5f9af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7567"/>
            <a:ext cx="8643998" cy="64961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playing-field.ru/img/2015/051819/48315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ds03.infourok.ru/uploads/ex/000d/00019a34-25218159/hello_html_5e89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95" y="285728"/>
            <a:ext cx="8217885" cy="6072230"/>
          </a:xfrm>
          <a:prstGeom prst="rect">
            <a:avLst/>
          </a:prstGeom>
          <a:noFill/>
        </p:spPr>
      </p:pic>
      <p:pic>
        <p:nvPicPr>
          <p:cNvPr id="49156" name="Picture 4" descr="http://www.playing-field.ru/img/2015/051723/2621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2048189" cy="661999"/>
          </a:xfrm>
          <a:prstGeom prst="rect">
            <a:avLst/>
          </a:prstGeom>
          <a:noFill/>
        </p:spPr>
      </p:pic>
      <p:pic>
        <p:nvPicPr>
          <p:cNvPr id="49158" name="Picture 6" descr="http://www.playing-field.ru/img/2015/051804/2842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002" y="3357562"/>
            <a:ext cx="1228734" cy="642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714488"/>
            <a:ext cx="4495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9160" name="Picture 8" descr="http://img1.liveinternet.ru/images/attach/c/2/64/116/64116862_696908p6n1f08kn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714356"/>
            <a:ext cx="714380" cy="1628776"/>
          </a:xfrm>
          <a:prstGeom prst="rect">
            <a:avLst/>
          </a:prstGeom>
          <a:noFill/>
        </p:spPr>
      </p:pic>
      <p:pic>
        <p:nvPicPr>
          <p:cNvPr id="7" name="Picture 8" descr="http://img1.liveinternet.ru/images/attach/c/2/64/116/64116862_696908p6n1f08kn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142984"/>
            <a:ext cx="762000" cy="1628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hqplace.ru/img/articles/Sep/10/e552b78c4c7106bd7f75b8639bad582c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18094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66384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50800"/>
                <a:solidFill>
                  <a:srgbClr val="0070C0"/>
                </a:solidFill>
                <a:effectLst/>
              </a:rPr>
              <a:t>Впереди</a:t>
            </a:r>
            <a:endParaRPr lang="ru-RU" sz="8800" b="1" i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pic>
        <p:nvPicPr>
          <p:cNvPr id="48132" name="Picture 4" descr="http://borovik.ucoz.ru/_fr/0/79544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2724150" cy="3352801"/>
          </a:xfrm>
          <a:prstGeom prst="rect">
            <a:avLst/>
          </a:prstGeom>
          <a:noFill/>
        </p:spPr>
      </p:pic>
      <p:pic>
        <p:nvPicPr>
          <p:cNvPr id="5" name="Picture 4" descr="http://borovik.ucoz.ru/_fr/0/79544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2724150" cy="3352801"/>
          </a:xfrm>
          <a:prstGeom prst="rect">
            <a:avLst/>
          </a:prstGeom>
          <a:noFill/>
        </p:spPr>
      </p:pic>
      <p:pic>
        <p:nvPicPr>
          <p:cNvPr id="6" name="Picture 4" descr="http://borovik.ucoz.ru/_fr/0/79544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724150" cy="3352801"/>
          </a:xfrm>
          <a:prstGeom prst="rect">
            <a:avLst/>
          </a:prstGeom>
          <a:noFill/>
        </p:spPr>
      </p:pic>
      <p:pic>
        <p:nvPicPr>
          <p:cNvPr id="7" name="Picture 4" descr="http://borovik.ucoz.ru/_fr/0/79544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48"/>
            <a:ext cx="2724150" cy="3352801"/>
          </a:xfrm>
          <a:prstGeom prst="rect">
            <a:avLst/>
          </a:prstGeom>
          <a:noFill/>
        </p:spPr>
      </p:pic>
      <p:pic>
        <p:nvPicPr>
          <p:cNvPr id="8" name="Picture 4" descr="http://borovik.ucoz.ru/_fr/0/79544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724150" cy="3352801"/>
          </a:xfrm>
          <a:prstGeom prst="rect">
            <a:avLst/>
          </a:prstGeom>
          <a:noFill/>
        </p:spPr>
      </p:pic>
      <p:pic>
        <p:nvPicPr>
          <p:cNvPr id="9" name="Picture 4" descr="http://borovik.ucoz.ru/_fr/0/79544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00372"/>
            <a:ext cx="2724150" cy="3352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4web.ru/images/848/32860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pt4web.ru/images/848/32860/64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41" y="303555"/>
            <a:ext cx="8167787" cy="62687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klass.net/datas/okruzhajuschij-mir/Kak-zhivotnye-gotovjatsja-k-zime/0015-015-Losi-kabany-zajtsy-pitajutsja-vetkami-i-koroj-derev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pt4web.ru/images/848/32860/64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357165"/>
            <a:ext cx="8334433" cy="6250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ypresentation.ru/documents/8622d60d453acf15ce4827dff7c5e2d9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43" y="160671"/>
            <a:ext cx="8358299" cy="64830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odnaya-tropinka.ru/wp-content/uploads/2012/10/zayats-letom-i-zimoj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29" y="285728"/>
            <a:ext cx="8054755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diafilms-tv.ru/sites/default/files/imagecache/slideshow/diafilms/img018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</TotalTime>
  <Words>17</Words>
  <Application>Microsoft Office PowerPoint</Application>
  <PresentationFormat>Экран (4:3)</PresentationFormat>
  <Paragraphs>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created xsi:type="dcterms:W3CDTF">2016-10-30T03:03:33Z</dcterms:created>
  <dcterms:modified xsi:type="dcterms:W3CDTF">2016-10-31T07:40:07Z</dcterms:modified>
</cp:coreProperties>
</file>