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757F5A-398F-4A2B-A120-A0B64D1B7164}" type="datetimeFigureOut">
              <a:rPr lang="ru-RU" smtClean="0"/>
              <a:pPr/>
              <a:t>01.01.2022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25DCE9-9AF4-466B-9657-B615D47C9A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163167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Презентация по 2 младшей группе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на тему «Это все о нас»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8686" y="4071942"/>
            <a:ext cx="4405314" cy="192882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Презентацию выполнила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МБДОУ №80: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Табакова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Татьяна Алексеевна.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ww\Desktop\Групповая презентация\P1252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061044" cy="304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Прогулка на нашем участке!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www\Desktop\Групповая презентация\P120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91684">
            <a:off x="428596" y="1357298"/>
            <a:ext cx="4405322" cy="3303992"/>
          </a:xfrm>
          <a:prstGeom prst="rect">
            <a:avLst/>
          </a:prstGeom>
          <a:noFill/>
        </p:spPr>
      </p:pic>
      <p:pic>
        <p:nvPicPr>
          <p:cNvPr id="5123" name="Picture 3" descr="C:\Users\www\Desktop\Групповая презентация\P120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31850">
            <a:off x="5319848" y="1591641"/>
            <a:ext cx="3609377" cy="3032094"/>
          </a:xfrm>
          <a:prstGeom prst="rect">
            <a:avLst/>
          </a:prstGeom>
          <a:noFill/>
        </p:spPr>
      </p:pic>
      <p:pic>
        <p:nvPicPr>
          <p:cNvPr id="6" name="Picture 2" descr="C:\Users\www\Desktop\Групповая презентация\P1202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929066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«Мы слепили это чудо…»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www\Desktop\Фото0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89" y="35695"/>
            <a:ext cx="4857784" cy="7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Мы всегда весёлые!</a:t>
            </a:r>
            <a:endParaRPr lang="ru-RU" dirty="0"/>
          </a:p>
        </p:txBody>
      </p:sp>
      <p:pic>
        <p:nvPicPr>
          <p:cNvPr id="2050" name="Picture 2" descr="F:\DCIM\100OLYMP\P1262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168352" cy="4224469"/>
          </a:xfrm>
          <a:prstGeom prst="rect">
            <a:avLst/>
          </a:prstGeom>
          <a:noFill/>
        </p:spPr>
      </p:pic>
      <p:pic>
        <p:nvPicPr>
          <p:cNvPr id="2051" name="Picture 3" descr="F:\DCIM\100OLYMP\P120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150351" cy="4200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Наша группа!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www\Desktop\Групповая презентация\P1252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6748" y="1935163"/>
            <a:ext cx="727050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824536" cy="1415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Музыкальный и психологический уголки!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www\Desktop\Групповая презентация\P122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357430"/>
            <a:ext cx="4071966" cy="3053975"/>
          </a:xfrm>
          <a:prstGeom prst="rect">
            <a:avLst/>
          </a:prstGeom>
          <a:noFill/>
        </p:spPr>
      </p:pic>
      <p:pic>
        <p:nvPicPr>
          <p:cNvPr id="2051" name="Picture 3" descr="C:\Users\www\Desktop\Групповая презентация\P122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318" y="2202642"/>
            <a:ext cx="4476738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Уголок природы!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www\Desktop\Групповая презентация\P1222038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32448" cy="2880320"/>
          </a:xfrm>
          <a:prstGeom prst="rect">
            <a:avLst/>
          </a:prstGeom>
          <a:noFill/>
        </p:spPr>
      </p:pic>
      <p:pic>
        <p:nvPicPr>
          <p:cNvPr id="2" name="Picture 2" descr="F:\DCIM\100OLYMP\P120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0908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Уголок театра и спорта!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www\Desktop\Групповая презентация\P1222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52527">
            <a:off x="69647" y="2131545"/>
            <a:ext cx="4598024" cy="3434114"/>
          </a:xfrm>
          <a:prstGeom prst="rect">
            <a:avLst/>
          </a:prstGeom>
          <a:noFill/>
        </p:spPr>
      </p:pic>
      <p:pic>
        <p:nvPicPr>
          <p:cNvPr id="4099" name="Picture 3" descr="C:\Users\www\Desktop\Групповая презентация\P122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10616">
            <a:off x="4699473" y="2333540"/>
            <a:ext cx="4426537" cy="323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мы!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www\Desktop\P1262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752977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Новогодний утренник!</a:t>
            </a:r>
            <a:endParaRPr lang="ru-RU" dirty="0"/>
          </a:p>
        </p:txBody>
      </p:sp>
      <p:pic>
        <p:nvPicPr>
          <p:cNvPr id="1026" name="Picture 2" descr="C:\Users\www\Desktop\новый год 2 группа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6264696" cy="11334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Наши занятия!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www\Desktop\новый год 2 группа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027" y="3424146"/>
            <a:ext cx="3786214" cy="3286148"/>
          </a:xfrm>
          <a:prstGeom prst="rect">
            <a:avLst/>
          </a:prstGeom>
          <a:noFill/>
        </p:spPr>
      </p:pic>
      <p:pic>
        <p:nvPicPr>
          <p:cNvPr id="2051" name="Picture 3" descr="C:\Users\www\Desktop\новый год 2 группа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2260">
            <a:off x="448338" y="1656015"/>
            <a:ext cx="3232252" cy="2844381"/>
          </a:xfrm>
          <a:prstGeom prst="rect">
            <a:avLst/>
          </a:prstGeom>
          <a:noFill/>
        </p:spPr>
      </p:pic>
      <p:pic>
        <p:nvPicPr>
          <p:cNvPr id="1026" name="Picture 2" descr="C:\Users\www\Desktop\Групповая презентация\P120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6924">
            <a:off x="5263362" y="1268891"/>
            <a:ext cx="3571900" cy="251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Совместное творчество.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Сказка «Рукавичка».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www\Desktop\новый год 2 группа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916832"/>
            <a:ext cx="3672408" cy="3672408"/>
          </a:xfrm>
          <a:prstGeom prst="rect">
            <a:avLst/>
          </a:prstGeom>
          <a:noFill/>
        </p:spPr>
      </p:pic>
      <p:pic>
        <p:nvPicPr>
          <p:cNvPr id="1026" name="Picture 2" descr="F:\DCIM\100OLYMP\P1262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9684" y="1968900"/>
            <a:ext cx="3960144" cy="342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63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по 2 младшей группе на тему «Это все о нас»</vt:lpstr>
      <vt:lpstr>Наша группа!</vt:lpstr>
      <vt:lpstr>Музыкальный и психологический уголки!</vt:lpstr>
      <vt:lpstr>Уголок природы!</vt:lpstr>
      <vt:lpstr>Уголок театра и спорта!</vt:lpstr>
      <vt:lpstr>Это мы!</vt:lpstr>
      <vt:lpstr>Новогодний утренник!</vt:lpstr>
      <vt:lpstr>Наши занятия!</vt:lpstr>
      <vt:lpstr>Совместное творчество.  Сказка «Рукавичка».</vt:lpstr>
      <vt:lpstr>Прогулка на нашем участке!</vt:lpstr>
      <vt:lpstr>«Мы слепили это чудо…»</vt:lpstr>
      <vt:lpstr>Мы всегда весёлые!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2 младшей группе на тему «Это все о нас»</dc:title>
  <dc:creator>www</dc:creator>
  <cp:lastModifiedBy>Аист</cp:lastModifiedBy>
  <cp:revision>13</cp:revision>
  <dcterms:created xsi:type="dcterms:W3CDTF">2016-01-25T10:31:09Z</dcterms:created>
  <dcterms:modified xsi:type="dcterms:W3CDTF">2022-01-01T07:50:01Z</dcterms:modified>
</cp:coreProperties>
</file>