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318" y="2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24" y="571480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МДОУ «Кизильский детский сад № 3»</a:t>
            </a: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Математика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</a:t>
            </a:r>
            <a:r>
              <a:rPr lang="ru-RU" sz="4400" dirty="0" smtClean="0">
                <a:solidFill>
                  <a:srgbClr val="FFFF00"/>
                </a:solidFill>
              </a:rPr>
              <a:t>ля самых маленьких</a:t>
            </a: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r"/>
            <a:r>
              <a:rPr lang="ru-RU" sz="1600" dirty="0" smtClean="0">
                <a:solidFill>
                  <a:srgbClr val="FFFF00"/>
                </a:solidFill>
              </a:rPr>
              <a:t>Воспитатель:</a:t>
            </a:r>
          </a:p>
          <a:p>
            <a:pPr algn="r"/>
            <a:r>
              <a:rPr lang="ru-RU" sz="1600" dirty="0" err="1" smtClean="0">
                <a:solidFill>
                  <a:srgbClr val="FFFF00"/>
                </a:solidFill>
              </a:rPr>
              <a:t>Радаева</a:t>
            </a:r>
            <a:r>
              <a:rPr lang="ru-RU" sz="1600" dirty="0" smtClean="0">
                <a:solidFill>
                  <a:srgbClr val="FFFF00"/>
                </a:solidFill>
              </a:rPr>
              <a:t> Е.С.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538</TotalTime>
  <Words>42</Words>
  <Application>Microsoft Office PowerPoint</Application>
  <PresentationFormat>Экран (4:3)</PresentationFormat>
  <Paragraphs>23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айс</cp:lastModifiedBy>
  <cp:revision>58</cp:revision>
  <dcterms:created xsi:type="dcterms:W3CDTF">2015-01-08T05:40:09Z</dcterms:created>
  <dcterms:modified xsi:type="dcterms:W3CDTF">2016-11-19T05:10:15Z</dcterms:modified>
</cp:coreProperties>
</file>