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9" r:id="rId4"/>
    <p:sldId id="256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2225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987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909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4360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30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7879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605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79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6805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968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60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202D0-B13E-4D70-98B8-21EFD20CB06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3D31C-F102-4A24-BA5C-E60A0DA3A0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3730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206084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Муниципальное  </a:t>
            </a:r>
            <a:r>
              <a:rPr lang="ru-RU" sz="2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бюджетное </a:t>
            </a:r>
            <a:r>
              <a:rPr lang="ru-RU" sz="20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дошкольное образовательное  учреждение  «Детский </a:t>
            </a:r>
            <a:r>
              <a:rPr lang="ru-RU" sz="2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сад </a:t>
            </a:r>
            <a:r>
              <a:rPr lang="ru-RU" sz="2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им. </a:t>
            </a:r>
            <a:r>
              <a:rPr lang="ru-RU" sz="20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Кирова»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328498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068961"/>
            <a:ext cx="8064896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Речевое развитие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10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132856"/>
            <a:ext cx="8352928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Поэтические сказки 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П. Ершов «Конёк – горбунок», А. С. Пушкин «Сказка о золотом петушке», «Сказка о мёртвой царевне и о семи богатырях», «Сказка о попе и работнике его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«Сказка о рыбаке и золотой рыбке», К. Чуковский «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Бармалей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Басни поэтические и прозаические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И. Крылов «Ворона и лисица», «Лебедь, Щука и Рак», «Слон и Моська»  С. Михалков «Аисты и Лягушки», «Соловей и Ворона».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3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060848"/>
            <a:ext cx="8352928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Прозаические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произведения русской и зарубежной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algn="just"/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В.Бианки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«Лесные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домишки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Синичкин календарь», «Оранжевое горлышко», В. Гаршин «Лягушка – путешественница», Д. Мамин – Сибиряк «Серая Шейка», «Притча о молочке, овсяной каше и сером котишке Мурке», «Сказочка про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козявочку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М. Пришвин «Весна в лесу», «Золотой луг», С. Аксаков «Аленький цветочек», П. Бажов «Серебряное копытце», В. Драгунский «Друг детства», «Он живой и светится», «Тайное становится явным», Б. Житков «Как я ловил человечков», «На льдине», В. Катаев «Дудочка и кувшинчик», Н. Носов «Дружок», «Карасик», «Заплатка», «Огурцы», «Фантазёры», рассказы о детях  Л. Толстого,  Р. Киплинг «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Маугли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Г. Х. Андерсен «Гадкий утёнок», «Дикие лебеди», «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«Новый наряд короля», «Снежная королева», «Стойкий оловянный солдатик», «Пастушка и трубочист»,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Бр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Гримм «Бременские музыканты».</a:t>
            </a:r>
          </a:p>
        </p:txBody>
      </p:sp>
    </p:spTree>
    <p:extLst>
      <p:ext uri="{BB962C8B-B14F-4D97-AF65-F5344CB8AC3E}">
        <p14:creationId xmlns:p14="http://schemas.microsoft.com/office/powerpoint/2010/main" xmlns="" val="13256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132856"/>
            <a:ext cx="8352928" cy="3384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Сказки и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повести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А. Волков «Волшебник изумрудного города», «Семь подземных королей», «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Урфин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Джюс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его деревянные солдаты»,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В.Губарев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«Королевство кривых зеркал», Н. Носов «Винтик,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Шпунтик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пылесос», «Незнайка путешествует», «Незнайка учится», А. Толстой «Золотой ключик или Приключения Буратино», Э. Успенский «Дядя Фёдор, пёс кот», А.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Милн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«Винни – Пух и все-все-все», Дж.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Родари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«Приключения Чиполино».</a:t>
            </a:r>
          </a:p>
        </p:txBody>
      </p:sp>
    </p:spTree>
    <p:extLst>
      <p:ext uri="{BB962C8B-B14F-4D97-AF65-F5344CB8AC3E}">
        <p14:creationId xmlns:p14="http://schemas.microsoft.com/office/powerpoint/2010/main" xmlns="" val="4025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204864"/>
            <a:ext cx="8352928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Уважаемые родители!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Помните: будущего читателя необходимо воспитывать, когда он ещё является слушателем. 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Успеха! Ваши воспитатели!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75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84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348880"/>
            <a:ext cx="8424936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Книги – это корабли мысли, странствующие по волнам времени и бережно несущие свой драгоценный груз от поколения к поколению»    							Фрэнсис Бекон	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endParaRPr lang="ru-RU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3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2283532"/>
            <a:ext cx="5256584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Всё, что создано умом,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Всё, к чему душа стремится,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янтарь на дне морском,</a:t>
            </a:r>
            <a:b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книгах бережно хранится.</a:t>
            </a:r>
          </a:p>
          <a:p>
            <a:pPr algn="r"/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(Ю. Ванаг)</a:t>
            </a:r>
            <a:r>
              <a:rPr lang="ru-RU" b="1" i="1" dirty="0">
                <a:solidFill>
                  <a:srgbClr val="0070C0"/>
                </a:solidFill>
              </a:rPr>
              <a:t/>
            </a:r>
            <a:br>
              <a:rPr lang="ru-RU" b="1" i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1243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988840"/>
            <a:ext cx="8424936" cy="360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одно из главных умений, которыми должен обладать человек.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Сегодня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книга доступна всем, но не каждый умеет ей правильно распоряжаться.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Книга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учебник жизни. На ошибках героев книг учатся люди.</a:t>
            </a:r>
          </a:p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Книга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и душевное спокойствие, гармония. Оценив и полюбив литературу, каждый может обогатить свой внутренний мир.</a:t>
            </a:r>
          </a:p>
        </p:txBody>
      </p:sp>
    </p:spTree>
    <p:extLst>
      <p:ext uri="{BB962C8B-B14F-4D97-AF65-F5344CB8AC3E}">
        <p14:creationId xmlns:p14="http://schemas.microsoft.com/office/powerpoint/2010/main" xmlns="" val="166441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04" y="-65437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060848"/>
            <a:ext cx="8568952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наше время общество утрачивает интерес к чтению книг. Очень настоятельно рекомендую  с детьми больше читать.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Старший 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дошкольный возраст специалисты называют «библиотечным» - за способность детей проявлять интерес к книгам определённой тематики и определённого жанра.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8898" y="3933056"/>
            <a:ext cx="842493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084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132856"/>
            <a:ext cx="8640960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	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Прививайте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интерес к книге. Выбирайте их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вместе. Запишитесь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библиотеку. Ведь чтение художественной литературы воспитывает ребенка, способного испытывать сострадание и сочувствие к героям книги, отождествлять себя с полюбившимся персонажем. А также чувство юмора, используя смешные сюжеты из литературы. Совершенствуются художественно – речевые исполнительные навыки детей при чтении стихотворений, сказок, в драматизациях (эмоциональность исполнения, естественность поведения, умение интонацией, жестами, мимикой передавать свое отношение к содержанию литературной фразы ). Помогайте детям понять основные различия между литературными жанрами: сказкой, рассказом, стихотворением.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30499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443841"/>
            <a:ext cx="83529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/>
              <a:t>	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Совершенствуются художественно – речевые исполнительные навыки детей при чтении стихотворений, сказок, в драматизациях (эмоциональность исполнения, естественность поведения, умение интонацией, жестами, мимикой передавать свое отношение к содержанию литературной фразы ). Помогайте детям понять основные различия между литературными жанрами: сказкой, рассказом, стихотворением.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Предлагаю познакомиться с рекомендуемым списком литературы в подготовительной группе: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329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060848"/>
            <a:ext cx="8424936" cy="36724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Русский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Песенки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(обрядовые: к масленице, к Рождеству,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колядовые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 Троице). Игровой фольклор (прибаутки, дразнилки, небылицы).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Волшебные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«Василиса Прекрасная», «Иван – крестьянский сын и Чудо –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юдо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«Семь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Симеонов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«Снегурочка», «Поди туда, не знаю куда, принеси то, не знаю что», «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Финист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Ясный сокол», «Жар птица и Василиса Царевна».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Былины 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Алёша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Попович и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Тугарин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Змеевич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«Илья избавляет Царьград от Идолища», «Илья Муромец и Калин – царь», «Как Илья Муромец стал богатырём», «На заставе богатырской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75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Женя\Desktop\5623b407c49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060848"/>
            <a:ext cx="8352928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Фольклор народов мира 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«Кот в сапогах», «Мальчик – с – пальчик», «Про трёх заколдованных князей»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Поэтические произведения</a:t>
            </a: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И. Бунин «Первый снег», С. Есенин «Берёза», А. С. Пушкин «Унылая пора!..», «Уж небо осенью дышало», С. Маршак «Тает месяц молодой», А. Плещеев «Весна», «Мой садик», В. Берестов «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Читалочка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»,  «О чём поют воробушки», «Дракон», Б.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«Повара», Е. Михайлова «Что такое Новый год», И.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Токмакова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«Кораблик», «Мне грустно», Э.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Мошковская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«Хитрые старушки», Э. Успенский «Если был бы я девчонкой».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65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675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Дом</cp:lastModifiedBy>
  <cp:revision>12</cp:revision>
  <dcterms:created xsi:type="dcterms:W3CDTF">2016-10-05T07:57:22Z</dcterms:created>
  <dcterms:modified xsi:type="dcterms:W3CDTF">2016-10-31T13:49:22Z</dcterms:modified>
</cp:coreProperties>
</file>