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70" r:id="rId9"/>
    <p:sldId id="269" r:id="rId10"/>
    <p:sldId id="271" r:id="rId11"/>
    <p:sldId id="272" r:id="rId12"/>
    <p:sldId id="273" r:id="rId13"/>
    <p:sldId id="274" r:id="rId14"/>
    <p:sldId id="276" r:id="rId15"/>
    <p:sldId id="277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35" autoAdjust="0"/>
  </p:normalViewPr>
  <p:slideViewPr>
    <p:cSldViewPr>
      <p:cViewPr>
        <p:scale>
          <a:sx n="100" d="100"/>
          <a:sy n="100" d="100"/>
        </p:scale>
        <p:origin x="-504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54C86-013E-47D5-8BA6-B2F0AE8845C4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C6C38-2C50-455D-808B-B724CAC17D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2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C6C38-2C50-455D-808B-B724CAC17D6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C6C38-2C50-455D-808B-B724CAC17D6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C6C38-2C50-455D-808B-B724CAC17D6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C6C38-2C50-455D-808B-B724CAC17D6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C6C38-2C50-455D-808B-B724CAC17D6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D0D6-D0CE-40C4-8211-0EB25CC188FF}" type="datetime1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64262-4161-4B06-B3AA-7D6F377B902A}" type="datetime1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7423-F19E-4A2E-AF7A-8BC9624AEC5F}" type="datetime1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6EE0-5AFD-47C9-A60C-758B9ABB809C}" type="datetime1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F8D3-E447-4376-BBBE-B807743985E6}" type="datetime1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5F94-4632-42F3-94C8-37D575E0908D}" type="datetime1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656E-5707-4A24-BD39-C173189AC8C3}" type="datetime1">
              <a:rPr lang="ru-RU" smtClean="0"/>
              <a:pPr/>
              <a:t>12.03.2016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EAD2-3EC5-4F3B-867F-FE0B1DB95D2F}" type="datetime1">
              <a:rPr lang="ru-RU" smtClean="0"/>
              <a:pPr/>
              <a:t>12.03.2016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A32A-881C-428E-8502-C167C9B59C83}" type="datetime1">
              <a:rPr lang="ru-RU" smtClean="0"/>
              <a:pPr/>
              <a:t>12.03.2016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CEDC-839C-408A-8AA0-F6795296A4EA}" type="datetime1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2FC7-709A-4912-BAB6-415BE7992668}" type="datetime1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0EB35-7168-434C-B583-D2F8E6A107A4}" type="datetime1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771800" y="332657"/>
            <a:ext cx="6048672" cy="108011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МАОУ «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Петелинская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СОШ»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Филиал «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Хохловский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детский сад»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628800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Lao UI" pitchFamily="34" charset="0"/>
              </a:rPr>
              <a:t>В чём сила лимона ?</a:t>
            </a:r>
          </a:p>
          <a:p>
            <a:pPr algn="ctr"/>
            <a:r>
              <a:rPr lang="ru-RU" sz="240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Lao UI" pitchFamily="34" charset="0"/>
              </a:rPr>
              <a:t>Познавательно-творческий, </a:t>
            </a:r>
          </a:p>
          <a:p>
            <a:pPr algn="ctr"/>
            <a:r>
              <a:rPr lang="ru-RU" sz="240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Lao UI" pitchFamily="34" charset="0"/>
              </a:rPr>
              <a:t>информационный проект</a:t>
            </a:r>
          </a:p>
          <a:p>
            <a:pPr algn="ctr"/>
            <a:endParaRPr lang="ru-RU" sz="2400" dirty="0" smtClean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Lao UI" pitchFamily="34" charset="0"/>
            </a:endParaRPr>
          </a:p>
          <a:p>
            <a:pPr algn="ctr"/>
            <a:endParaRPr lang="ru-RU" sz="2400" dirty="0" smtClean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Lao UI" pitchFamily="34" charset="0"/>
            </a:endParaRPr>
          </a:p>
          <a:p>
            <a:pPr algn="ctr"/>
            <a:endParaRPr lang="ru-RU" sz="2400" dirty="0" smtClean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Lao UI" pitchFamily="34" charset="0"/>
            </a:endParaRPr>
          </a:p>
          <a:p>
            <a:pPr algn="ctr"/>
            <a:endParaRPr lang="ru-RU" sz="2400" dirty="0" smtClean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Lao UI" pitchFamily="34" charset="0"/>
            </a:endParaRPr>
          </a:p>
          <a:p>
            <a:r>
              <a:rPr lang="ru-RU" sz="240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Lao UI" pitchFamily="34" charset="0"/>
              </a:rPr>
              <a:t>Руководители: Рябова С.И.</a:t>
            </a:r>
          </a:p>
          <a:p>
            <a:r>
              <a:rPr lang="ru-RU" sz="240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Lao UI" pitchFamily="34" charset="0"/>
              </a:rPr>
              <a:t>                        </a:t>
            </a:r>
            <a:r>
              <a:rPr lang="ru-RU" sz="2400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Lao UI" pitchFamily="34" charset="0"/>
              </a:rPr>
              <a:t>ВагинаТ.И</a:t>
            </a:r>
            <a:r>
              <a:rPr lang="ru-RU" sz="240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Lao UI" pitchFamily="34" charset="0"/>
              </a:rPr>
              <a:t>.</a:t>
            </a:r>
          </a:p>
          <a:p>
            <a:pPr algn="r"/>
            <a:endParaRPr lang="ru-RU" sz="6000" dirty="0" smtClean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Lao U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Наши эксперименты…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4464496" cy="466997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         Опыт № 1: </a:t>
            </a: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«Чай с лимоном»</a:t>
            </a:r>
            <a:endParaRPr lang="ru-RU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000" dirty="0" smtClean="0"/>
              <a:t>      Если в черный крепкий чай добавить сок лимона, то  цвет жидкости изменится.</a:t>
            </a:r>
          </a:p>
          <a:p>
            <a:pPr>
              <a:buNone/>
            </a:pPr>
            <a:r>
              <a:rPr lang="ru-RU" sz="2000" dirty="0" smtClean="0"/>
              <a:t>      Лимонный сок осветляет черный чай, тем самым защищает белизну наших зубов.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Picture 2" descr="C:\Users\Lena\Desktop\опыты\20150219_200546.jpg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0"/>
          <a:stretch/>
        </p:blipFill>
        <p:spPr bwMode="auto">
          <a:xfrm>
            <a:off x="5004048" y="1412776"/>
            <a:ext cx="3000895" cy="24511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ena\Desktop\опыты\20150219_2006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3219450" cy="2519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Содержимое 5" descr="http://galerey-room.ru/images/202033_1383931233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81128"/>
            <a:ext cx="2232248" cy="2096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Опыт №2</a:t>
            </a:r>
            <a:b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 Лимон- пятновыводитель»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Решили узнать, как ведет себя лимон с пятнами на ткани, одежде. Мы увидели, что лимон может выбеливать цвета. Значит, он может помогать выводить некоторые пятна с одежды, без применения химических веществ.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Содержимое 5" descr="C:\Users\SadXoxLovo\Desktop\ФОТО Конкурс ЛИМОН\SAM_1898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3312368" cy="2407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SadXoxLovo\Desktop\ФОТО Конкурс ЛИМОН\SAM_19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3234690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5" descr="http://galerey-room.ru/images/202033_1383931233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77072"/>
            <a:ext cx="2664296" cy="2384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FFC000"/>
                </a:solidFill>
              </a:rPr>
              <a:t>          Опыт №3:</a:t>
            </a:r>
            <a:r>
              <a:rPr lang="ru-RU" sz="4000" dirty="0" smtClean="0">
                <a:solidFill>
                  <a:srgbClr val="FFC000"/>
                </a:solidFill>
              </a:rPr>
              <a:t/>
            </a:r>
            <a:br>
              <a:rPr lang="ru-RU" sz="4000" dirty="0" smtClean="0">
                <a:solidFill>
                  <a:srgbClr val="FFC000"/>
                </a:solidFill>
              </a:rPr>
            </a:b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2484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smtClean="0"/>
              <a:t>Лимонная кислота </a:t>
            </a:r>
            <a:r>
              <a:rPr lang="ru-RU" sz="2400" dirty="0" smtClean="0"/>
              <a:t>с добавлением пищевой соды надувает воздушный шар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Содержимое 5" descr="C:\Users\SadXoxLovo\Desktop\ФОТО Конкурс ЛИМОН\SAM_1908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3715789" cy="2784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SadXoxLovo\Desktop\ФОТО Конкурс ЛИМОН\SAM_19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3819525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5" descr="http://galerey-room.ru/images/202033_1383931233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77072"/>
            <a:ext cx="2808312" cy="2024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FFC000"/>
                </a:solidFill>
              </a:rPr>
              <a:t>Опыт № 4</a:t>
            </a:r>
            <a:br>
              <a:rPr lang="ru-RU" sz="4000" b="1" dirty="0" smtClean="0">
                <a:solidFill>
                  <a:srgbClr val="FFC000"/>
                </a:solidFill>
              </a:rPr>
            </a:br>
            <a:r>
              <a:rPr lang="ru-RU" sz="4000" b="1" dirty="0" smtClean="0">
                <a:solidFill>
                  <a:srgbClr val="FFC000"/>
                </a:solidFill>
              </a:rPr>
              <a:t> «Засекреченное послание»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/>
              <a:t>     </a:t>
            </a:r>
          </a:p>
          <a:p>
            <a:pPr>
              <a:buNone/>
            </a:pPr>
            <a:r>
              <a:rPr lang="ru-RU" sz="1800" dirty="0" smtClean="0"/>
              <a:t>Мы решили узнать, как ведет себя лимон при нагревании. На листе бумаги написали слово лимонным соком. Когда сок высох, то не было ничего видно.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Содержимое 5" descr="C:\Users\SadXoxLovo\Desktop\ФОТО Конкурс ЛИМОН\SAM_1902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3024336" cy="2153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63" name="Рисунок 2" descr="SAM_19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412776"/>
            <a:ext cx="2752725" cy="2063750"/>
          </a:xfrm>
          <a:prstGeom prst="rect">
            <a:avLst/>
          </a:prstGeom>
          <a:noFill/>
        </p:spPr>
      </p:pic>
      <p:pic>
        <p:nvPicPr>
          <p:cNvPr id="23562" name="Рисунок 3" descr="SAM_19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068960"/>
            <a:ext cx="2521734" cy="189058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4932040" y="3933056"/>
            <a:ext cx="374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Лимонный сок при нагревании</a:t>
            </a:r>
            <a:endParaRPr lang="ru-RU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приобретает желтый оттенок на бумаге.</a:t>
            </a:r>
            <a:endParaRPr lang="ru-RU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Наше «послание» оказалось рассекреченным.</a:t>
            </a:r>
            <a:r>
              <a:rPr lang="ru-RU" dirty="0" smtClean="0">
                <a:latin typeface="Arial" pitchFamily="34" charset="0"/>
              </a:rPr>
              <a:t>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Опыт можно применить в игре.</a:t>
            </a:r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32656"/>
            <a:ext cx="763284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Изучив литературу и проведя ряд опытов, теперь мы знаем, что …</a:t>
            </a:r>
          </a:p>
          <a:p>
            <a:pPr algn="ctr"/>
            <a:r>
              <a:rPr lang="ru-RU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Ни одно растение</a:t>
            </a:r>
          </a:p>
          <a:p>
            <a:pPr algn="ctr"/>
            <a:r>
              <a:rPr lang="ru-RU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может соперничать</a:t>
            </a:r>
          </a:p>
          <a:p>
            <a:pPr algn="ctr"/>
            <a:r>
              <a:rPr lang="ru-RU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своим целебным свойствам</a:t>
            </a:r>
          </a:p>
          <a:p>
            <a:pPr algn="ctr"/>
            <a:r>
              <a:rPr lang="ru-RU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волшебной силе с лимоном!</a:t>
            </a:r>
          </a:p>
          <a:p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</a:p>
          <a:p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Поистине….                               </a:t>
            </a:r>
            <a:b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ЛИМОН –                                    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Загадочный  фрукт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Таинственный фрукт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Волшебный фрукт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Полезный фрукт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400" dirty="0"/>
          </a:p>
        </p:txBody>
      </p:sp>
      <p:pic>
        <p:nvPicPr>
          <p:cNvPr id="4" name="Содержимое 5" descr="http://galerey-room.ru/images/202033_1383931233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6952"/>
            <a:ext cx="2952328" cy="2744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Полезные советы:</a:t>
            </a:r>
            <a:b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1"/>
            <a:ext cx="8291264" cy="33843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1. Соблюдая меры предосторожности и рекомендации врачей, ешьте как можно чаще лимоны.</a:t>
            </a:r>
          </a:p>
          <a:p>
            <a:r>
              <a:rPr lang="ru-RU" sz="2000" dirty="0" smtClean="0"/>
              <a:t>В скором времени вы забудете, что такое усталость и тоскливое настроение</a:t>
            </a:r>
          </a:p>
          <a:p>
            <a:r>
              <a:rPr lang="ru-RU" sz="2000" dirty="0" smtClean="0"/>
              <a:t>2. В повседневной жизни смело пользуйтесь народными средствами и полезными советами.</a:t>
            </a:r>
          </a:p>
          <a:p>
            <a:r>
              <a:rPr lang="ru-RU" sz="2000" dirty="0" smtClean="0"/>
              <a:t>3. Пейте лимонад, приготовленный в домашних условиях из лимонов.</a:t>
            </a:r>
          </a:p>
          <a:p>
            <a:r>
              <a:rPr lang="ru-RU" sz="2000" dirty="0" smtClean="0"/>
              <a:t>4. Подружитесь с лимоном, доверяйте его волшебной силе и будьте здоровы. Надежный лекарь избавит вас от старых болезней и убережет от новых.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Содержимое 5" descr="http://galerey-room.ru/images/202033_1383931233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2376264" cy="216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Источники:</a:t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Куликова В.Н. «Лимон - природный целитель». Выращивание Уход. Разведение.</a:t>
            </a:r>
          </a:p>
          <a:p>
            <a:r>
              <a:rPr lang="ru-RU" sz="2400" dirty="0" smtClean="0"/>
              <a:t> Л. В. </a:t>
            </a:r>
            <a:r>
              <a:rPr lang="ru-RU" sz="2400" dirty="0" err="1" smtClean="0"/>
              <a:t>Шайденкова</a:t>
            </a:r>
            <a:r>
              <a:rPr lang="ru-RU" sz="2400" dirty="0" smtClean="0"/>
              <a:t>, Гаврилов Г.С. «Комнатные лимоны».</a:t>
            </a:r>
          </a:p>
          <a:p>
            <a:r>
              <a:rPr lang="ru-RU" sz="2400" dirty="0" smtClean="0"/>
              <a:t>Презентации: «Чудо заморское», «Лимон и его свойства».</a:t>
            </a:r>
          </a:p>
          <a:p>
            <a:r>
              <a:rPr lang="ru-RU" sz="2400" dirty="0" smtClean="0"/>
              <a:t>Интернет сайты: http://www.limon-room.narod.ru/</a:t>
            </a:r>
          </a:p>
          <a:p>
            <a:r>
              <a:rPr lang="ru-RU" sz="2400" dirty="0" smtClean="0"/>
              <a:t>http://www.limon-home.ru/</a:t>
            </a:r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Содержимое 5" descr="http://galerey-room.ru/images/202033_1383931233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21088"/>
            <a:ext cx="2376264" cy="216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Краткая аннотация проекта: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569371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3200" dirty="0" smtClean="0"/>
              <a:t>Данный проект рассчитан на детей старшего дошкольного возраста;</a:t>
            </a:r>
          </a:p>
          <a:p>
            <a:pPr lvl="0"/>
            <a:r>
              <a:rPr lang="ru-RU" sz="3200" dirty="0" smtClean="0"/>
              <a:t>Проект призван побудить детей к размышлениям, способствует созданию адаптации детей к реальной жизни (взаимодействию жизненными реалиями);</a:t>
            </a:r>
          </a:p>
          <a:p>
            <a:pPr lvl="0"/>
            <a:r>
              <a:rPr lang="ru-RU" sz="3200" dirty="0" smtClean="0"/>
              <a:t>Проект даёт возможность детям приобрести навыки групповой, проектной деятельности, навыки и умения применения информационных технологий;</a:t>
            </a:r>
          </a:p>
          <a:p>
            <a:pPr lvl="0"/>
            <a:r>
              <a:rPr lang="ru-RU" sz="3200" dirty="0" smtClean="0"/>
              <a:t>Проект способствует повышению мотивации к самостоятельности, личной ответственности за выполнение коллективной, творческой работы.</a:t>
            </a:r>
          </a:p>
          <a:p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Содержимое 3" descr="Администрация города Мурманска - официальный сайт :: Новости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1628800"/>
            <a:ext cx="4038600" cy="4038600"/>
          </a:xfrm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Актуальность проекта</a:t>
            </a:r>
            <a:r>
              <a:rPr lang="ru-RU" dirty="0" smtClean="0">
                <a:solidFill>
                  <a:srgbClr val="FFC000"/>
                </a:solidFill>
              </a:rPr>
              <a:t>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5328592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Мы живем в Сибири, где  очень холодная и долгая зима. Многие из нас испытывают зимний и весенний авитаминоз (нехватка витаминов).  В зимний период наш организм особенно нуждается в витаминах, так как в это время люди чаще всего болеют простудными заболеваниями. В последние годы во время массового заболевания ОРВИ и гриппом, школы и детские сады стали закрываться на карантин. Хорошим профилактическим средством от этих заболеваний являются лимоны. Только лимоны не теряют свои полезные свойства в течении долгой зимы и содержат довольно много витамина </a:t>
            </a:r>
            <a:r>
              <a:rPr lang="ru-RU" b="1" dirty="0" smtClean="0"/>
              <a:t>С </a:t>
            </a:r>
            <a:r>
              <a:rPr lang="ru-RU" dirty="0" smtClean="0"/>
              <a:t>,который поддерживает наш организм в рабочем режиме. Когда люди болеют, как правило, они сразу бегут в аптеку и покупают дорогостоящие лекарства. А ведь лимон - это природная аптека. Лимон - это важный компонент здоровой пищи, который легко включить в рацион. Лимоны   обладают не только целебными свойствами, но и имеют волшебную силу при взаимодействии с другими веществами. В связи с этим был разработан проект, при помощи которого мы узнаем подробности  о появлении и о пользе  лимона, где еще он может применяться.  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8" name="Содержимое 5" descr="http://galerey-room.ru/images/202033_1383931233.pn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4038600" cy="332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исследования:     Проблемные вопросы: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Познакомиться с ролью лимона в жизни человека, выделить его достоинства и волшебные свойства.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Чем полезны лимоны?</a:t>
            </a:r>
          </a:p>
          <a:p>
            <a:pPr>
              <a:buNone/>
            </a:pPr>
            <a:r>
              <a:rPr lang="ru-RU" dirty="0" smtClean="0"/>
              <a:t>2. Какую волшебную силу таит в себе драгоценный дар природы?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" name="Содержимое 5" descr="http://galerey-room.ru/images/202033_1383931233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33056"/>
            <a:ext cx="2880320" cy="2310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Гипотеза: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Предположим, что лимоны обладают не только целебными свойствами, но и имеют волшебную силу при взаимодействии с другими веществами.</a:t>
            </a:r>
          </a:p>
          <a:p>
            <a:endParaRPr lang="ru-RU" dirty="0"/>
          </a:p>
        </p:txBody>
      </p:sp>
      <p:pic>
        <p:nvPicPr>
          <p:cNvPr id="6" name="Содержимое 5" descr="http://galerey-room.ru/images/202033_1383931233.pn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2868"/>
            <a:ext cx="4038600" cy="332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Лимон… Что же это такое?</a:t>
            </a:r>
            <a:b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Содержимое 5" descr="C:\Users\User\Desktop\ЛИМОН\SAM_1833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08920"/>
            <a:ext cx="2376264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Содержимое 6" descr="C:\Users\User\Desktop\ЛИМОН\SAM_1830.JPG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80728"/>
            <a:ext cx="2304256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1196752"/>
            <a:ext cx="511256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 smtClean="0">
              <a:solidFill>
                <a:srgbClr val="FF0000"/>
              </a:solidFill>
            </a:endParaRPr>
          </a:p>
          <a:p>
            <a:endParaRPr lang="ru-RU" sz="4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Интересные факты мы узнали в детском саду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во время просмотра презентаций </a:t>
            </a:r>
          </a:p>
          <a:p>
            <a:r>
              <a:rPr lang="ru-RU" dirty="0" smtClean="0"/>
              <a:t>Лимон -</a:t>
            </a:r>
          </a:p>
          <a:p>
            <a:r>
              <a:rPr lang="ru-RU" dirty="0" smtClean="0"/>
              <a:t> вечнозеленое дерево </a:t>
            </a:r>
          </a:p>
          <a:p>
            <a:r>
              <a:rPr lang="ru-RU" dirty="0" smtClean="0"/>
              <a:t>высотой от 3 до 7 метров</a:t>
            </a:r>
          </a:p>
          <a:p>
            <a:r>
              <a:rPr lang="ru-RU" dirty="0" smtClean="0"/>
              <a:t>Семейство – рутовых,</a:t>
            </a:r>
          </a:p>
          <a:p>
            <a:r>
              <a:rPr lang="ru-RU" dirty="0" smtClean="0"/>
              <a:t>что родиной российского</a:t>
            </a:r>
          </a:p>
          <a:p>
            <a:r>
              <a:rPr lang="ru-RU" dirty="0" smtClean="0"/>
              <a:t>комнатного сорта лимона </a:t>
            </a:r>
          </a:p>
          <a:p>
            <a:r>
              <a:rPr lang="ru-RU" dirty="0" smtClean="0"/>
              <a:t>является город Павлово.</a:t>
            </a:r>
          </a:p>
          <a:p>
            <a:r>
              <a:rPr lang="ru-RU" dirty="0" smtClean="0"/>
              <a:t> Так как лимон внес свою лепту</a:t>
            </a:r>
          </a:p>
          <a:p>
            <a:r>
              <a:rPr lang="ru-RU" dirty="0" smtClean="0"/>
              <a:t> в прославление города</a:t>
            </a:r>
          </a:p>
          <a:p>
            <a:r>
              <a:rPr lang="ru-RU" dirty="0" smtClean="0"/>
              <a:t>- ему поставили памятник.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124744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Экскурсия в библиотеку</a:t>
            </a:r>
            <a:endParaRPr lang="ru-RU" sz="1000" dirty="0" smtClean="0">
              <a:solidFill>
                <a:srgbClr val="FFC00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Прошла очень интересно.</a:t>
            </a:r>
            <a:endParaRPr lang="ru-RU" sz="10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слушали, смотрели.</a:t>
            </a:r>
            <a:endParaRPr lang="ru-RU" sz="10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Узнали много интересного о лимоне.</a:t>
            </a:r>
            <a:endParaRPr lang="ru-RU" sz="10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даже пили чай с лимоном.</a:t>
            </a:r>
            <a:endParaRPr lang="ru-RU" sz="2000" dirty="0" smtClean="0">
              <a:latin typeface="Arial" pitchFamily="34" charset="0"/>
            </a:endParaRPr>
          </a:p>
        </p:txBody>
      </p:sp>
      <p:pic>
        <p:nvPicPr>
          <p:cNvPr id="14" name="Рисунок 13" descr="C:\Users\User\Desktop\ЛИМОН\SAM_18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53136"/>
            <a:ext cx="2520280" cy="1744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Содержимое 5" descr="http://galerey-room.ru/images/202033_1383931233.pn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800" y="188640"/>
            <a:ext cx="1800200" cy="166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www.playcast.ru/uploads/2014/04/26/836424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3933056"/>
            <a:ext cx="1790700" cy="245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Интересно, где можно найти лимоны?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396044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Играя в сюжетно-ролевую игру «Аптека»  мы их быстро нашли.</a:t>
            </a:r>
          </a:p>
          <a:p>
            <a:pPr>
              <a:buNone/>
            </a:pPr>
            <a:r>
              <a:rPr lang="ru-RU" sz="1800" dirty="0" smtClean="0"/>
              <a:t>Оказалось – они не всегда полезны: иногда их добавляют просто для вкуса…</a:t>
            </a:r>
          </a:p>
          <a:p>
            <a:pPr>
              <a:buNone/>
            </a:pPr>
            <a:endParaRPr lang="ru-RU" sz="2000" dirty="0" smtClean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Играя в </a:t>
            </a:r>
            <a:r>
              <a:rPr lang="ru-RU" sz="1800" dirty="0" smtClean="0"/>
              <a:t>сюжетно-ролевые игры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«День рождения куклы Кати», «Магазин» мы узнавали, </a:t>
            </a:r>
            <a:endParaRPr lang="ru-RU" sz="18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какими витаминами мы будем наполнять свой организм…</a:t>
            </a:r>
            <a:endParaRPr lang="ru-RU" sz="18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6" name="Содержимое 5" descr="C:\Users\User\Desktop\ЛИМОН\SAM_1797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73016"/>
            <a:ext cx="2664296" cy="1963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ЛИМОН\SAM_177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2736304" cy="2103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SadXoxLovo\Desktop\ФОТО Конкурс ЛИМОН\SAM_186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09120"/>
            <a:ext cx="2952328" cy="2053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5" descr="http://galerey-room.ru/images/202033_1383931233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84784"/>
            <a:ext cx="1800200" cy="1664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Наше творчество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8600" cy="4929411"/>
          </a:xfr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/>
              <a:t> 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Раскрашивая картинки,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мы узнали, как красиво цветёт лимон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196752"/>
            <a:ext cx="4402832" cy="4929411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000" dirty="0" smtClean="0"/>
              <a:t>Во время лепки лимона мы узнали, что у лимона все части съедобны и полезны</a:t>
            </a:r>
            <a:r>
              <a:rPr lang="ru-RU" sz="2400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Содержимое 5" descr="C:\Users\User\Desktop\ЛИМОН\SAM_1858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259228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SadXoxLovo\Desktop\ФОТО Конкурс ЛИМОН\SAM_186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3136"/>
            <a:ext cx="2664296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ЛИМОН\SAM_18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1"/>
            <a:ext cx="2808312" cy="2088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Содержимое 7" descr="C:\Users\User\Desktop\ЛИМОН\SAM_1804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81129"/>
            <a:ext cx="2808312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Содержимое 5" descr="http://galerey-room.ru/images/202033_1383931233.pn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1800200" cy="1664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762872" cy="5649491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FFC000"/>
                </a:solidFill>
              </a:rPr>
              <a:t>         Вместе с родителями 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2000" dirty="0" smtClean="0"/>
              <a:t>Мы сделали книжки-малышки</a:t>
            </a:r>
          </a:p>
          <a:p>
            <a:pPr>
              <a:buNone/>
            </a:pPr>
            <a:r>
              <a:rPr lang="ru-RU" sz="2000" dirty="0" smtClean="0"/>
              <a:t> с рецептами блюд из лимона и теперь у нас есть своя маленькая</a:t>
            </a:r>
          </a:p>
          <a:p>
            <a:pPr>
              <a:buNone/>
            </a:pPr>
            <a:r>
              <a:rPr lang="ru-RU" sz="2000" dirty="0" smtClean="0"/>
              <a:t> библиотечка «Лимонные секреты»</a:t>
            </a:r>
          </a:p>
          <a:p>
            <a:pPr>
              <a:buNone/>
            </a:pP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Даже варили варенье из лимона. Такое варенье будет  добавкой к чаю, если не окажется в доме лимона.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6" name="Содержимое 5" descr="C:\Users\SadXoxLovo\Desktop\ФОТО Конкурс ЛИМОН\SAM_1869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1944216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SadXoxLovo\Desktop\ксюша\DSC008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2808312" cy="2049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SadXoxLovo\Desktop\ксюша\DSC008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92696"/>
            <a:ext cx="1872208" cy="2507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Содержимое 5" descr="http://galerey-room.ru/images/202033_1383931233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53136"/>
            <a:ext cx="2304256" cy="195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833</Words>
  <Application>Microsoft Office PowerPoint</Application>
  <PresentationFormat>Экран (4:3)</PresentationFormat>
  <Paragraphs>205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МАОУ «Петелинская СОШ» Филиал «Хохловский детский сад»</vt:lpstr>
      <vt:lpstr>Краткая аннотация проекта: </vt:lpstr>
      <vt:lpstr>Актуальность проекта: </vt:lpstr>
      <vt:lpstr>Цель исследования:     Проблемные вопросы:</vt:lpstr>
      <vt:lpstr>Гипотеза:</vt:lpstr>
      <vt:lpstr>Лимон… Что же это такое? </vt:lpstr>
      <vt:lpstr>Интересно, где можно найти лимоны?</vt:lpstr>
      <vt:lpstr>Наше творчество</vt:lpstr>
      <vt:lpstr>Презентация PowerPoint</vt:lpstr>
      <vt:lpstr>Наши эксперименты…</vt:lpstr>
      <vt:lpstr>Опыт №2 « Лимон- пятновыводитель»</vt:lpstr>
      <vt:lpstr>          Опыт №3: </vt:lpstr>
      <vt:lpstr> Опыт № 4  «Засекреченное послание» </vt:lpstr>
      <vt:lpstr>Презентация PowerPoint</vt:lpstr>
      <vt:lpstr>Полезные советы: </vt:lpstr>
      <vt:lpstr> Источники: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Амир</dc:creator>
  <cp:lastModifiedBy>User</cp:lastModifiedBy>
  <cp:revision>61</cp:revision>
  <dcterms:created xsi:type="dcterms:W3CDTF">2012-08-22T16:51:02Z</dcterms:created>
  <dcterms:modified xsi:type="dcterms:W3CDTF">2016-03-12T10:50:38Z</dcterms:modified>
</cp:coreProperties>
</file>