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74" r:id="rId3"/>
    <p:sldId id="259" r:id="rId4"/>
    <p:sldId id="275" r:id="rId5"/>
    <p:sldId id="276" r:id="rId6"/>
    <p:sldId id="258" r:id="rId7"/>
    <p:sldId id="260" r:id="rId8"/>
    <p:sldId id="257" r:id="rId9"/>
    <p:sldId id="261" r:id="rId10"/>
    <p:sldId id="277" r:id="rId11"/>
    <p:sldId id="267" r:id="rId12"/>
    <p:sldId id="273" r:id="rId13"/>
    <p:sldId id="278" r:id="rId14"/>
    <p:sldId id="263" r:id="rId15"/>
    <p:sldId id="271" r:id="rId16"/>
    <p:sldId id="272" r:id="rId17"/>
    <p:sldId id="279" r:id="rId18"/>
    <p:sldId id="269" r:id="rId19"/>
    <p:sldId id="270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38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33A5C-BA87-466C-990B-D68FF9859E9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C82FC-206E-4760-AECD-4AEB690F3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C82FC-206E-4760-AECD-4AEB690F321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2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img.yakaboo.ua/media/catalog/product/4/6/460082_31500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529"/>
            <a:ext cx="498927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39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mg-fotki.yandex.ru/get/16143/134091466.1f5/0_10d67f_f0c5dc51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4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762" y="5445224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Тут дед смекнул, что лисичка-то была не мертвая. Погоревал, погоревал, да делать нечего.</a:t>
            </a:r>
          </a:p>
        </p:txBody>
      </p:sp>
    </p:spTree>
    <p:extLst>
      <p:ext uri="{BB962C8B-B14F-4D97-AF65-F5344CB8AC3E}">
        <p14:creationId xmlns:p14="http://schemas.microsoft.com/office/powerpoint/2010/main" val="36228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g-fotki.yandex.ru/get/15582/134091466.1f5/0_10d680_a10c95e1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5" y="116632"/>
            <a:ext cx="88406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268" y="4611231"/>
            <a:ext cx="8840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лисичка собрала всю разбросанную рыбу в кучку, уселась на дорогу и кушает себе. Приходит к ней серый волк: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Здравствуй, сестрица!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Здравствуй, братец!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Дай мне рыбки!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Налови сам да и кушай.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Я не умею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7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-fotki.yandex.ru/get/16189/134091466.1f5/0_10d681_a5de3447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91094" cy="49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373216"/>
            <a:ext cx="88910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Эка, ведь я же наловила! Ты, братец, ступай на реку, опусти хвост в прорубь, сиди да приговаривай: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Ловись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рыбка, и мала, и велика!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Ловись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рыбка, и мала, и велика!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Ловись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рыбка, и мала, и велика! Рыбка к тебе сама на хвост нацепится. Да смотри сиди подольше, а то не наловишь.</a:t>
            </a:r>
          </a:p>
        </p:txBody>
      </p:sp>
    </p:spTree>
    <p:extLst>
      <p:ext uri="{BB962C8B-B14F-4D97-AF65-F5344CB8AC3E}">
        <p14:creationId xmlns:p14="http://schemas.microsoft.com/office/powerpoint/2010/main" val="4721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mg-fotki.yandex.ru/get/16185/134091466.1f5/0_10d682_79e75898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6" y="188640"/>
            <a:ext cx="8800428" cy="49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016" y="5301208"/>
            <a:ext cx="8800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Волк и пошел на реку, опустил хвост в прорубь и начал приговаривать: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Ловись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рыбка, и мала, и велика! 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Ловись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рыбка, и мала, и велика!</a:t>
            </a:r>
          </a:p>
        </p:txBody>
      </p:sp>
    </p:spTree>
    <p:extLst>
      <p:ext uri="{BB962C8B-B14F-4D97-AF65-F5344CB8AC3E}">
        <p14:creationId xmlns:p14="http://schemas.microsoft.com/office/powerpoint/2010/main" val="32089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-fotki.yandex.ru/get/17917/134091466.1f5/0_10d683_a258a9b4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2" y="116632"/>
            <a:ext cx="871253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869" y="4725144"/>
            <a:ext cx="8712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Вслед за ним и лиса явилась; ходит около волка да причитывает: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Ясни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ясни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небе звезды,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Мерзни, мерзни, волчий хвост!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Что ты, лисичка-сестричка, говоришь?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То я тебе помогаю.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 сама, плутовка, поминутно твердит: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Мерзни, мерзни, волчий хвост!</a:t>
            </a:r>
          </a:p>
        </p:txBody>
      </p:sp>
    </p:spTree>
    <p:extLst>
      <p:ext uri="{BB962C8B-B14F-4D97-AF65-F5344CB8AC3E}">
        <p14:creationId xmlns:p14="http://schemas.microsoft.com/office/powerpoint/2010/main" val="39636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g-fotki.yandex.ru/get/15591/134091466.1f6/0_10d684_24073559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" y="188640"/>
            <a:ext cx="88406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286" y="5085184"/>
            <a:ext cx="88406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Долго-долго сидел волк у проруби, целую ночь не сходил с места, хвост его и приморозило; пробовал было приподняться: не тут-то было!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«Эка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сколько рыбы привалило — и не вытащишь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думает он.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Смотрит, а бабы идут за водой и кричат, завидя серого: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Волк, волк! Бейте его, бейте его!</a:t>
            </a:r>
          </a:p>
        </p:txBody>
      </p:sp>
    </p:spTree>
    <p:extLst>
      <p:ext uri="{BB962C8B-B14F-4D97-AF65-F5344CB8AC3E}">
        <p14:creationId xmlns:p14="http://schemas.microsoft.com/office/powerpoint/2010/main" val="17402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g-fotki.yandex.ru/get/17835/134091466.1f6/0_10d685_46425224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2" y="116632"/>
            <a:ext cx="8970095" cy="50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371" y="5445224"/>
            <a:ext cx="87541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Прибежали и начали колотить волка — кто коромыслом, кто ведром, кто чем попало. Волк прыгал, прыгал, оторвал себе хвост и пустился без оглядки бежать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«Хорошо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же, — думает, — уж я тебе отплачу, сестрица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img-fotki.yandex.ru/get/15495/134091466.1f6/0_10d686_f18a9708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48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373216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 временем, пока волк отдувался своими боками, лисичка-сестричка захотела попробовать, не удастся ли еще что-нибудь стянуть. Забралась в одну избу, где бабы пекли блины, да попала головой в кадку с тестом,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вымазалась и бежит. </a:t>
            </a:r>
          </a:p>
        </p:txBody>
      </p:sp>
    </p:spTree>
    <p:extLst>
      <p:ext uri="{BB962C8B-B14F-4D97-AF65-F5344CB8AC3E}">
        <p14:creationId xmlns:p14="http://schemas.microsoft.com/office/powerpoint/2010/main" val="18689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rintonic.ru/uploads/images/2016/02/22/img_56caba614a4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8859547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3" y="5013176"/>
            <a:ext cx="87520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волк ей навстречу: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Так-то учишь? Меня всего исколотили!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Эх,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волчику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-братику! — говорит лисичка-сестричка. — У тебя хоть кровь выступила, а у меня мозг, меня больней твоего прибили: я насилу плетусь.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И то правда, — говорит волк, — где уж тебе, сестрица, идти, садись на меня, я тебя довезу.</a:t>
            </a:r>
          </a:p>
        </p:txBody>
      </p:sp>
    </p:spTree>
    <p:extLst>
      <p:ext uri="{BB962C8B-B14F-4D97-AF65-F5344CB8AC3E}">
        <p14:creationId xmlns:p14="http://schemas.microsoft.com/office/powerpoint/2010/main" val="34236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s://img-fotki.yandex.ru/get/16098/134091466.1f6/0_10d688_b7537f2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" y="116632"/>
            <a:ext cx="896099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473" y="4725144"/>
            <a:ext cx="89609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Лисичка села ему на спину, он ее и повез.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Вот лисичка-сестричка сидит да потихоньку напевает: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Битый небитого везет,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Битый небитого везет!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Что ты, сестрица, говоришь?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Я, братец, говорю: Битый битого везет.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Так, сестрица, так!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g-fotki.yandex.ru/get/15576/134091466.1f5/0_10d677_815cb2b6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858440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5624373"/>
            <a:ext cx="8584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Жили себе дед да баба. Дед говорит бабе: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Ты, баба, пеки пироги, а я запрягу сани да поеду за рыбой.</a:t>
            </a:r>
          </a:p>
        </p:txBody>
      </p:sp>
    </p:spTree>
    <p:extLst>
      <p:ext uri="{BB962C8B-B14F-4D97-AF65-F5344CB8AC3E}">
        <p14:creationId xmlns:p14="http://schemas.microsoft.com/office/powerpoint/2010/main" val="16200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216024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Источники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http://www.liveinternet.ru/users/lekkotov/post347050935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http://www.studfiles.ru/preview/5814025/page:11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714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g-fotki.yandex.ru/get/15575/134091466.1f5/0_10d678_2d73967a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4" y="404664"/>
            <a:ext cx="884065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404" y="5877272"/>
            <a:ext cx="5384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Наловил рыбы и везет домой целый воз. </a:t>
            </a:r>
          </a:p>
        </p:txBody>
      </p:sp>
    </p:spTree>
    <p:extLst>
      <p:ext uri="{BB962C8B-B14F-4D97-AF65-F5344CB8AC3E}">
        <p14:creationId xmlns:p14="http://schemas.microsoft.com/office/powerpoint/2010/main" val="11628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-fotki.yandex.ru/get/15556/134091466.1f5/0_10d679_32e88324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253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5589240"/>
            <a:ext cx="8712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Вот едет он и видит: лисичка свернулась калачиком и лежит на дороге. Дед слез с воза, подошел к лисичке, а она не ворохнется, лежит себе как мертвая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mg-fotki.yandex.ru/get/15583/134091466.1f5/0_10d67a_dfc2b7f2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8406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175" y="5445224"/>
            <a:ext cx="8840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Вот будет подарок жене! — сказал дед, взял лисичку и положил на воз, а сам пошел впереди.</a:t>
            </a:r>
          </a:p>
        </p:txBody>
      </p:sp>
    </p:spTree>
    <p:extLst>
      <p:ext uri="{BB962C8B-B14F-4D97-AF65-F5344CB8AC3E}">
        <p14:creationId xmlns:p14="http://schemas.microsoft.com/office/powerpoint/2010/main" val="23067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тажировочная площадка\Иллюстрации к сказк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84065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1" y="5541350"/>
            <a:ext cx="8840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лисичка улучила время и стала выбрасывать полегоньку из воза все по рыбке да по рыбке, все по рыбке да по рыбке. </a:t>
            </a:r>
          </a:p>
        </p:txBody>
      </p:sp>
    </p:spTree>
    <p:extLst>
      <p:ext uri="{BB962C8B-B14F-4D97-AF65-F5344CB8AC3E}">
        <p14:creationId xmlns:p14="http://schemas.microsoft.com/office/powerpoint/2010/main" val="15990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16130/134091466.1f5/0_10d67c_9b4650bc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49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733256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Повыбросила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всю рыбу и сама ушла.</a:t>
            </a:r>
          </a:p>
        </p:txBody>
      </p:sp>
    </p:spTree>
    <p:extLst>
      <p:ext uri="{BB962C8B-B14F-4D97-AF65-F5344CB8AC3E}">
        <p14:creationId xmlns:p14="http://schemas.microsoft.com/office/powerpoint/2010/main" val="41781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img-fotki.yandex.ru/get/16129/134091466.1f5/0_10d67d_9194a28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406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45224"/>
            <a:ext cx="8840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Ну, старуха, — говорит дед, — какой воротник привез я тебе на шубу!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Где?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Там на возу — и рыба и воротник.</a:t>
            </a:r>
          </a:p>
        </p:txBody>
      </p:sp>
    </p:spTree>
    <p:extLst>
      <p:ext uri="{BB962C8B-B14F-4D97-AF65-F5344CB8AC3E}">
        <p14:creationId xmlns:p14="http://schemas.microsoft.com/office/powerpoint/2010/main" val="11276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-fotki.yandex.ru/get/15547/134091466.1f5/0_10d67e_955d59ed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1" y="260648"/>
            <a:ext cx="884065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900" y="5517232"/>
            <a:ext cx="8840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Подошла баба к возу: ни воротника, ни рыбы — и начала ругать мужа: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Ах ты, такой-сякой! Ты еще вздумал обманывать!</a:t>
            </a:r>
          </a:p>
        </p:txBody>
      </p:sp>
    </p:spTree>
    <p:extLst>
      <p:ext uri="{BB962C8B-B14F-4D97-AF65-F5344CB8AC3E}">
        <p14:creationId xmlns:p14="http://schemas.microsoft.com/office/powerpoint/2010/main" val="10978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112</TotalTime>
  <Words>687</Words>
  <Application>Microsoft Office PowerPoint</Application>
  <PresentationFormat>Экран (4:3)</PresentationFormat>
  <Paragraphs>50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Winter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http://www.liveinternet.ru/users/lekkotov/post347050935/ http://www.studfiles.ru/preview/5814025/page:11/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Бахилов</dc:creator>
  <cp:lastModifiedBy>admin</cp:lastModifiedBy>
  <cp:revision>33</cp:revision>
  <dcterms:created xsi:type="dcterms:W3CDTF">2016-11-22T15:29:25Z</dcterms:created>
  <dcterms:modified xsi:type="dcterms:W3CDTF">2016-11-26T13:36:45Z</dcterms:modified>
</cp:coreProperties>
</file>