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9" r:id="rId3"/>
    <p:sldId id="270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di.karapetyan2013@yandex.ru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808607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МБДОУ д/с №</a:t>
            </a:r>
            <a:r>
              <a:rPr lang="ru-RU" dirty="0" smtClean="0">
                <a:solidFill>
                  <a:schemeClr val="tx1"/>
                </a:solidFill>
              </a:rPr>
              <a:t>20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село Раздольное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Кущевского</a:t>
            </a:r>
            <a:r>
              <a:rPr lang="ru-RU" dirty="0" smtClean="0">
                <a:solidFill>
                  <a:schemeClr val="tx1"/>
                </a:solidFill>
              </a:rPr>
              <a:t> района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Краснодарского края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Номинация «</a:t>
            </a:r>
            <a:r>
              <a:rPr lang="ru-RU" dirty="0" err="1" smtClean="0">
                <a:solidFill>
                  <a:schemeClr val="tx1"/>
                </a:solidFill>
              </a:rPr>
              <a:t>Здоровьесберегающие</a:t>
            </a:r>
            <a:r>
              <a:rPr lang="ru-RU" dirty="0" smtClean="0">
                <a:solidFill>
                  <a:schemeClr val="tx1"/>
                </a:solidFill>
              </a:rPr>
              <a:t> технологии»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18903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79" y="476672"/>
            <a:ext cx="1536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38012"/>
            <a:ext cx="22558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rezentaciya_-_Fon_dlya_prezentaci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57" y="5795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8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30958" r="17611" b="12475"/>
          <a:stretch/>
        </p:blipFill>
        <p:spPr>
          <a:xfrm>
            <a:off x="717196" y="2132856"/>
            <a:ext cx="3832221" cy="43924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Веселые карусели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r="1905"/>
          <a:stretch/>
        </p:blipFill>
        <p:spPr>
          <a:xfrm>
            <a:off x="4572000" y="1556792"/>
            <a:ext cx="3456384" cy="4538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6460"/>
            <a:ext cx="1296144" cy="114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</a:rPr>
              <a:t>Флешмоб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2977" b="16191"/>
          <a:stretch/>
        </p:blipFill>
        <p:spPr>
          <a:xfrm>
            <a:off x="3381" y="1628801"/>
            <a:ext cx="5381733" cy="302433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7" b="22322"/>
          <a:stretch/>
        </p:blipFill>
        <p:spPr>
          <a:xfrm>
            <a:off x="4211960" y="3630225"/>
            <a:ext cx="4932040" cy="32218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45391"/>
            <a:ext cx="1872208" cy="22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7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" b="17349"/>
          <a:stretch/>
        </p:blipFill>
        <p:spPr>
          <a:xfrm>
            <a:off x="1475656" y="1704818"/>
            <a:ext cx="7128792" cy="436677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Конкурс «Попади в кольцо»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299256"/>
            <a:ext cx="2855808" cy="15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Спорт любят все!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 r="8095" b="17460"/>
          <a:stretch/>
        </p:blipFill>
        <p:spPr>
          <a:xfrm>
            <a:off x="107504" y="1700808"/>
            <a:ext cx="5328592" cy="349947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" b="16644"/>
          <a:stretch/>
        </p:blipFill>
        <p:spPr>
          <a:xfrm>
            <a:off x="4222748" y="3754139"/>
            <a:ext cx="4921117" cy="31038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6752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" b="17591"/>
          <a:stretch/>
        </p:blipFill>
        <p:spPr>
          <a:xfrm>
            <a:off x="1115616" y="1844824"/>
            <a:ext cx="6768752" cy="42614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Пляжный волейбол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21088"/>
            <a:ext cx="504056" cy="1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48" y="4725144"/>
            <a:ext cx="1280752" cy="17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998098" cy="9610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4" r="1072"/>
          <a:stretch/>
        </p:blipFill>
        <p:spPr>
          <a:xfrm>
            <a:off x="251519" y="1772816"/>
            <a:ext cx="8733589" cy="48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Притча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8208912" cy="364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 одной далекой стране жил мудрец, на многие вопросы он знал ответы, и сотни людей приходили к нему за советом и помощью. В той же стране жил молодой человек, который, совсем недавно был еще ребенком и только начинал свой жизненный путь. Но он-то думал, что все уже знает, многое умеет, и чужих советов слушать ему не надо. Решил он провести мудреца – поймал бабочку, зажал её между ладонями и спросил мудреца: «Что у меня в руках – живое или неживое?» Если мудрец ответил бы «живое», он сильнее сдавил бы руки, бабочка бы умерла, и мудрец оказался бы не прав, а если мудрец ответил бы "неживое", молодой человек разжал бы руки, бабочка выпорхнула, а мудрец снова был бы не прав. Но когда молодой человек подошел к мудрецу и задал свой вопрос, старый человек внимательно посмотрел на него и сказал: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«Все в твоих руках»...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Относительно здоровья каждого можно сказать: «Все в твоих руках…». </a:t>
            </a:r>
          </a:p>
        </p:txBody>
      </p:sp>
    </p:spTree>
    <p:extLst>
      <p:ext uri="{BB962C8B-B14F-4D97-AF65-F5344CB8AC3E}">
        <p14:creationId xmlns:p14="http://schemas.microsoft.com/office/powerpoint/2010/main" val="16551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«Спорт-альтернатива пагубным привычкам»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81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229600" cy="125272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Детский сад «Ручеёк» впервые  открыл свои двери в 1963 г. </a:t>
            </a:r>
            <a:r>
              <a:rPr lang="ru-RU" sz="3600" dirty="0">
                <a:solidFill>
                  <a:schemeClr val="tx1"/>
                </a:solidFill>
              </a:rPr>
              <a:t>и</a:t>
            </a:r>
            <a:r>
              <a:rPr lang="ru-RU" sz="3600" dirty="0" smtClean="0">
                <a:solidFill>
                  <a:schemeClr val="tx1"/>
                </a:solidFill>
              </a:rPr>
              <a:t> функционировал до 2000 г. После капитального ремонта в 2007 г. ДОУ переведено в муниципальную собственность района. Детский рассчитан на 40 мест. В 2013 г. была открыта группа семейного воспитания, где обучаются трое детей, один из которых ребенок-инвалид. В настоящее время ДОУ посещают 70 воспитанников в возрасте от 1,5 до 8 лет.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770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di.karapetyan2013@yandex.ru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Карапетян Ольга Михайловна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Воспитатель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45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29600" cy="13681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Здоровье — великое дело как для того, кто им пользуется, так и для других.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err="1">
                <a:solidFill>
                  <a:schemeClr val="tx1"/>
                </a:solidFill>
              </a:rPr>
              <a:t>Карлейль</a:t>
            </a:r>
            <a:r>
              <a:rPr lang="ru-RU" sz="3600" dirty="0">
                <a:solidFill>
                  <a:schemeClr val="tx1"/>
                </a:solidFill>
              </a:rPr>
              <a:t> Т.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Нужно поддерживать крепость тела, чтобы сохранить крепость духа</a:t>
            </a:r>
            <a:r>
              <a:rPr lang="ru-RU" sz="3600" dirty="0" smtClean="0">
                <a:solidFill>
                  <a:schemeClr val="tx1"/>
                </a:solidFill>
              </a:rPr>
              <a:t>.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Гюго В.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3096" y="1124744"/>
            <a:ext cx="3784848" cy="1905001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Спорт – это жизнь.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Это </a:t>
            </a:r>
            <a:r>
              <a:rPr lang="ru-RU" sz="1600" dirty="0">
                <a:solidFill>
                  <a:schemeClr val="tx1"/>
                </a:solidFill>
              </a:rPr>
              <a:t>легкость движенья.</a:t>
            </a:r>
          </a:p>
          <a:p>
            <a:r>
              <a:rPr lang="ru-RU" sz="1600" dirty="0">
                <a:solidFill>
                  <a:schemeClr val="tx1"/>
                </a:solidFill>
              </a:rPr>
              <a:t>Спорт вызывает у всех уваженье.</a:t>
            </a:r>
          </a:p>
          <a:p>
            <a:r>
              <a:rPr lang="ru-RU" sz="1600" dirty="0">
                <a:solidFill>
                  <a:schemeClr val="tx1"/>
                </a:solidFill>
              </a:rPr>
              <a:t>Спорт продвигает всех вверх и вперед.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Бодрость, </a:t>
            </a:r>
            <a:r>
              <a:rPr lang="ru-RU" sz="1600" dirty="0" smtClean="0">
                <a:solidFill>
                  <a:schemeClr val="tx1"/>
                </a:solidFill>
              </a:rPr>
              <a:t>здоровье </a:t>
            </a:r>
            <a:r>
              <a:rPr lang="ru-RU" sz="1600" dirty="0">
                <a:solidFill>
                  <a:schemeClr val="tx1"/>
                </a:solidFill>
              </a:rPr>
              <a:t>он всем придает.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Все, кто активен и кто не ленится,</a:t>
            </a:r>
          </a:p>
          <a:p>
            <a:r>
              <a:rPr lang="ru-RU" sz="1600" dirty="0">
                <a:solidFill>
                  <a:schemeClr val="tx1"/>
                </a:solidFill>
              </a:rPr>
              <a:t>Могут со спортом легко подружиться.</a:t>
            </a:r>
          </a:p>
          <a:p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58012"/>
            <a:ext cx="2540901" cy="381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t="6123" r="11482" b="21108"/>
          <a:stretch/>
        </p:blipFill>
        <p:spPr>
          <a:xfrm>
            <a:off x="179512" y="3645024"/>
            <a:ext cx="3353612" cy="27072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58" y="2132856"/>
            <a:ext cx="213995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44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3" b="16897"/>
          <a:stretch/>
        </p:blipFill>
        <p:spPr>
          <a:xfrm>
            <a:off x="251520" y="1556792"/>
            <a:ext cx="3999790" cy="26928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Мы выбираем спортивные игры!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0" b="29451"/>
          <a:stretch/>
        </p:blipFill>
        <p:spPr>
          <a:xfrm>
            <a:off x="4139952" y="3933056"/>
            <a:ext cx="4684170" cy="2685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2088232" cy="2237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00" y="4311728"/>
            <a:ext cx="2232248" cy="25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3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15503"/>
          <a:stretch/>
        </p:blipFill>
        <p:spPr>
          <a:xfrm>
            <a:off x="2699792" y="1484784"/>
            <a:ext cx="4032448" cy="462860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Играем в баскетбол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32" y="1930219"/>
            <a:ext cx="228470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4799"/>
            <a:ext cx="2376264" cy="194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1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3" t="-19871" r="1183" b="19871"/>
          <a:stretch/>
        </p:blipFill>
        <p:spPr>
          <a:xfrm>
            <a:off x="323528" y="923659"/>
            <a:ext cx="4798725" cy="35990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Упражнения на равновесие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 b="12063"/>
          <a:stretch/>
        </p:blipFill>
        <p:spPr>
          <a:xfrm>
            <a:off x="4860032" y="2132856"/>
            <a:ext cx="3867894" cy="4605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522703"/>
            <a:ext cx="1781887" cy="21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91</TotalTime>
  <Words>354</Words>
  <Application>Microsoft Office PowerPoint</Application>
  <PresentationFormat>Экран (4:3)</PresentationFormat>
  <Paragraphs>23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Candara</vt:lpstr>
      <vt:lpstr>Comic Sans MS</vt:lpstr>
      <vt:lpstr>Symbol</vt:lpstr>
      <vt:lpstr>Волна</vt:lpstr>
      <vt:lpstr>МБДОУ д/с №20 село Раздольное  Кущевского района Краснодарского края Номинация «Здоровьесберегающие технологии»   </vt:lpstr>
      <vt:lpstr>«Спорт-альтернатива пагубным привычкам»</vt:lpstr>
      <vt:lpstr>Детский сад «Ручеёк» впервые  открыл свои двери в 1963 г. и функционировал до 2000 г. После капитального ремонта в 2007 г. ДОУ переведено в муниципальную собственность района. Детский рассчитан на 40 мест. В 2013 г. была открыта группа семейного воспитания, где обучаются трое детей, один из которых ребенок-инвалид. В настоящее время ДОУ посещают 70 воспитанников в возрасте от 1,5 до 8 лет.</vt:lpstr>
      <vt:lpstr>di.karapetyan2013@yandex.ru   Карапетян Ольга Михайловна Воспитатель </vt:lpstr>
      <vt:lpstr>Здоровье — великое дело как для того, кто им пользуется, так и для других.  Карлейль Т.     Нужно поддерживать крепость тела, чтобы сохранить крепость духа.  Гюго В. </vt:lpstr>
      <vt:lpstr>Презентация PowerPoint</vt:lpstr>
      <vt:lpstr>Мы выбираем спортивные игры!</vt:lpstr>
      <vt:lpstr>Играем в баскетбол</vt:lpstr>
      <vt:lpstr>Упражнения на равновесие</vt:lpstr>
      <vt:lpstr>Веселые карусели</vt:lpstr>
      <vt:lpstr>Флешмоб</vt:lpstr>
      <vt:lpstr>Конкурс «Попади в кольцо»</vt:lpstr>
      <vt:lpstr>Спорт любят все!</vt:lpstr>
      <vt:lpstr>Пляжный волейбол</vt:lpstr>
      <vt:lpstr>Презентация PowerPoint</vt:lpstr>
      <vt:lpstr>Притча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№20  «Спорт-альтернатива пагубным привычкам»</dc:title>
  <dc:creator>Гранд</dc:creator>
  <cp:lastModifiedBy>Гранд Карапетян</cp:lastModifiedBy>
  <cp:revision>11</cp:revision>
  <dcterms:created xsi:type="dcterms:W3CDTF">2016-01-17T19:52:16Z</dcterms:created>
  <dcterms:modified xsi:type="dcterms:W3CDTF">2016-01-18T13:19:55Z</dcterms:modified>
</cp:coreProperties>
</file>