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57" r:id="rId4"/>
    <p:sldId id="268" r:id="rId5"/>
    <p:sldId id="259" r:id="rId6"/>
    <p:sldId id="260" r:id="rId7"/>
    <p:sldId id="277" r:id="rId8"/>
    <p:sldId id="273" r:id="rId9"/>
    <p:sldId id="263" r:id="rId10"/>
    <p:sldId id="270" r:id="rId11"/>
    <p:sldId id="271" r:id="rId12"/>
    <p:sldId id="258" r:id="rId13"/>
    <p:sldId id="264" r:id="rId14"/>
    <p:sldId id="274" r:id="rId15"/>
    <p:sldId id="266" r:id="rId16"/>
    <p:sldId id="275" r:id="rId17"/>
    <p:sldId id="276" r:id="rId18"/>
    <p:sldId id="267" r:id="rId19"/>
    <p:sldId id="26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641696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ru-RU" sz="4700" dirty="0"/>
              <a:t>Формой он похож на мяч.</a:t>
            </a:r>
          </a:p>
          <a:p>
            <a:pPr marL="45720" indent="0">
              <a:buNone/>
            </a:pPr>
            <a:r>
              <a:rPr lang="ru-RU" sz="4700" dirty="0"/>
              <a:t>Был когда-то он горяч.</a:t>
            </a:r>
          </a:p>
          <a:p>
            <a:pPr marL="45720" indent="0">
              <a:buNone/>
            </a:pPr>
            <a:r>
              <a:rPr lang="ru-RU" sz="4700" dirty="0"/>
              <a:t>Спрыгнул со стола на пол</a:t>
            </a:r>
          </a:p>
          <a:p>
            <a:pPr marL="45720" indent="0">
              <a:buNone/>
            </a:pPr>
            <a:r>
              <a:rPr lang="ru-RU" sz="4700" dirty="0"/>
              <a:t>И от бабушки ушел.</a:t>
            </a:r>
          </a:p>
          <a:p>
            <a:pPr marL="45720" indent="0">
              <a:buNone/>
            </a:pPr>
            <a:r>
              <a:rPr lang="ru-RU" sz="4700" dirty="0"/>
              <a:t>У него румяный бок…</a:t>
            </a:r>
          </a:p>
          <a:p>
            <a:pPr marL="45720" indent="0">
              <a:buNone/>
            </a:pPr>
            <a:r>
              <a:rPr lang="ru-RU" sz="4700" dirty="0"/>
              <a:t>Вы, узнали?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0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\Pictures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6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1425509405-skazki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532"/>
            <a:ext cx="5544616" cy="6773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02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нна\Desktop\0011-011-Slozhenie-i-vychitanie-1-k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25495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9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773012"/>
              </p:ext>
            </p:extLst>
          </p:nvPr>
        </p:nvGraphicFramePr>
        <p:xfrm>
          <a:off x="2267744" y="2492896"/>
          <a:ext cx="4536504" cy="39604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22165"/>
                <a:gridCol w="2314339"/>
              </a:tblGrid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3995" marR="33995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3995" marR="33995" marT="0" marB="0"/>
                </a:tc>
              </a:tr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3995" marR="33995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3995" marR="33995" marT="0" marB="0"/>
                </a:tc>
              </a:tr>
              <a:tr h="7920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3995" marR="33995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3995" marR="33995" marT="0" marB="0"/>
                </a:tc>
              </a:tr>
              <a:tr h="7920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3995" marR="33995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3995" marR="33995" marT="0" marB="0"/>
                </a:tc>
              </a:tr>
              <a:tr h="7920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3995" marR="33995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3995" marR="33995" marT="0" marB="0"/>
                </a:tc>
              </a:tr>
            </a:tbl>
          </a:graphicData>
        </a:graphic>
      </p:graphicFrame>
      <p:sp>
        <p:nvSpPr>
          <p:cNvPr id="3" name="Равнобедренный треугольник 2"/>
          <p:cNvSpPr/>
          <p:nvPr/>
        </p:nvSpPr>
        <p:spPr>
          <a:xfrm>
            <a:off x="1142107" y="176921"/>
            <a:ext cx="6875462" cy="2082800"/>
          </a:xfrm>
          <a:prstGeom prst="triangle">
            <a:avLst>
              <a:gd name="adj" fmla="val 49595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2050" name="Рисунок 2" descr="hello_html_365ca5b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4796"/>
            <a:ext cx="1781175" cy="1336675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3" descr="hello_html_365ca5b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58921"/>
            <a:ext cx="1801812" cy="135255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87675" y="717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03848" y="402713"/>
            <a:ext cx="185178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altLang="ru-RU" sz="10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99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0011-011-Slozhenie-i-vychitanie-1-k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25495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5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Users\Анна\Desktop\1425509406-skazki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5832648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2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на\Pictures\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558515" cy="5941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41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Анна\Desktop\1425509406-skazki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5832648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5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на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5532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-24467"/>
            <a:ext cx="763284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Колобок:</a:t>
            </a:r>
            <a:endParaRPr lang="ru-RU" sz="4000" b="1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  <a:p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Ну что же, милые друзья,</a:t>
            </a:r>
          </a:p>
          <a:p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Я рад, что вы не подвели меня.</a:t>
            </a:r>
          </a:p>
          <a:p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Каждый - просто молодец!</a:t>
            </a:r>
          </a:p>
          <a:p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Путешествию - конец.</a:t>
            </a:r>
          </a:p>
          <a:p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С математикой дружите,</a:t>
            </a:r>
          </a:p>
          <a:p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Знания свои копите.</a:t>
            </a:r>
          </a:p>
          <a:p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Пусть помогут вам старанье,</a:t>
            </a:r>
          </a:p>
          <a:p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Память, логика, внимание!</a:t>
            </a:r>
          </a:p>
          <a:p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8945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на\Desktop\img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6" y="116632"/>
            <a:ext cx="6638925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5559623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ln w="28575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249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на\Pictures\1253604542_01_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140"/>
            <a:ext cx="7877244" cy="6679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1143000"/>
          </a:xfrm>
        </p:spPr>
        <p:txBody>
          <a:bodyPr>
            <a:noAutofit/>
          </a:bodyPr>
          <a:lstStyle/>
          <a:p>
            <a:pPr marL="0" marR="77470" indent="0" algn="ctr">
              <a:lnSpc>
                <a:spcPct val="140000"/>
              </a:lnSpc>
              <a:buNone/>
            </a:pPr>
            <a:r>
              <a:rPr lang="ru-RU" sz="3600" dirty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  <a:ea typeface="Calibri"/>
                <a:cs typeface="Times New Roman"/>
              </a:rPr>
            </a:br>
            <a:endParaRPr lang="ru-RU" sz="3600" dirty="0">
              <a:ln>
                <a:solidFill>
                  <a:schemeClr val="accent6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7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нна\Desktop\f303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32"/>
            <a:ext cx="8064896" cy="6772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12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\Pictures\115540848_large_KOLOBOK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76628" cy="6357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2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на\Pictures\kolob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230"/>
            <a:ext cx="6624736" cy="6703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9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Анна\Desktop\imag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472608" cy="6739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9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170"/>
            <a:ext cx="8640960" cy="409342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4400" b="1" dirty="0"/>
              <a:t> </a:t>
            </a:r>
            <a:r>
              <a:rPr lang="ru-RU" sz="4400" b="1" u="sng" dirty="0" smtClean="0"/>
              <a:t>Найти </a:t>
            </a:r>
            <a:r>
              <a:rPr lang="ru-RU" sz="4400" b="1" u="sng" dirty="0"/>
              <a:t>соседей числа</a:t>
            </a:r>
            <a:r>
              <a:rPr lang="ru-RU" sz="4400" u="sng" dirty="0"/>
              <a:t> </a:t>
            </a:r>
            <a:endParaRPr lang="ru-RU" sz="4400" u="sng" dirty="0" smtClean="0"/>
          </a:p>
          <a:p>
            <a:pPr algn="ctr"/>
            <a:endParaRPr lang="ru-RU" dirty="0"/>
          </a:p>
          <a:p>
            <a:r>
              <a:rPr lang="ru-RU" sz="6000" dirty="0" smtClean="0"/>
              <a:t>    </a:t>
            </a:r>
            <a:r>
              <a:rPr lang="ru-RU" sz="6000" dirty="0" smtClean="0"/>
              <a:t> </a:t>
            </a:r>
            <a:r>
              <a:rPr lang="ru-RU" sz="6000" dirty="0" smtClean="0"/>
              <a:t>…5…          </a:t>
            </a:r>
            <a:r>
              <a:rPr lang="ru-RU" sz="6000" dirty="0" smtClean="0"/>
              <a:t>  …</a:t>
            </a:r>
            <a:r>
              <a:rPr lang="ru-RU" sz="6000" dirty="0" smtClean="0"/>
              <a:t>15…                                   </a:t>
            </a:r>
          </a:p>
          <a:p>
            <a:r>
              <a:rPr lang="ru-RU" sz="6000" dirty="0" smtClean="0"/>
              <a:t>   </a:t>
            </a:r>
            <a:r>
              <a:rPr lang="ru-RU" sz="6000" dirty="0" smtClean="0"/>
              <a:t>  …</a:t>
            </a:r>
            <a:r>
              <a:rPr lang="ru-RU" sz="6000" dirty="0" smtClean="0"/>
              <a:t>10…        </a:t>
            </a:r>
            <a:r>
              <a:rPr lang="ru-RU" sz="6000" dirty="0" smtClean="0"/>
              <a:t>   …</a:t>
            </a:r>
            <a:r>
              <a:rPr lang="ru-RU" sz="6000" dirty="0" smtClean="0"/>
              <a:t>6… </a:t>
            </a:r>
          </a:p>
          <a:p>
            <a:r>
              <a:rPr lang="ru-RU" sz="6000" dirty="0" smtClean="0"/>
              <a:t>     </a:t>
            </a:r>
            <a:r>
              <a:rPr lang="ru-RU" sz="6000" dirty="0" smtClean="0"/>
              <a:t>…</a:t>
            </a:r>
            <a:r>
              <a:rPr lang="ru-RU" sz="6000" dirty="0" smtClean="0"/>
              <a:t>8…        </a:t>
            </a:r>
            <a:r>
              <a:rPr lang="ru-RU" sz="6000" dirty="0" smtClean="0"/>
              <a:t>    …</a:t>
            </a:r>
            <a:r>
              <a:rPr lang="ru-RU" sz="6000" dirty="0" smtClean="0"/>
              <a:t>12…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6234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Анна\Desktop\imag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472608" cy="6739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10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нна\Desktop\1425509405-skazki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532"/>
            <a:ext cx="5544616" cy="6773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04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389</TotalTime>
  <Words>107</Words>
  <Application>Microsoft Office PowerPoint</Application>
  <PresentationFormat>Экран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НОД по ФЭМП  в подготовительной  группе «Колобок на новый лад» </dc:title>
  <dc:creator>Анна</dc:creator>
  <cp:lastModifiedBy>admin</cp:lastModifiedBy>
  <cp:revision>31</cp:revision>
  <dcterms:created xsi:type="dcterms:W3CDTF">2016-03-23T08:18:41Z</dcterms:created>
  <dcterms:modified xsi:type="dcterms:W3CDTF">2016-03-28T11:38:39Z</dcterms:modified>
</cp:coreProperties>
</file>