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84076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Думай быстрей, не зевай</a:t>
            </a:r>
          </a:p>
          <a:p>
            <a:pPr algn="ctr"/>
            <a:r>
              <a:rPr lang="ru-RU" sz="6600" b="1" i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Ребус разом </a:t>
            </a:r>
            <a:r>
              <a:rPr lang="ru-RU" sz="6600" b="1" i="1" dirty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i="1" cap="none" spc="0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тгадай!</a:t>
            </a:r>
            <a:endParaRPr lang="ru-RU" sz="6600" b="1" i="1" cap="none" spc="0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25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9" r="4734" b="9591"/>
          <a:stretch/>
        </p:blipFill>
        <p:spPr>
          <a:xfrm>
            <a:off x="1475656" y="941696"/>
            <a:ext cx="6213232" cy="245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4581128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72" y="3709268"/>
            <a:ext cx="2664296" cy="294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28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8190"/>
            <a:ext cx="6905415" cy="3268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422108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527673" cy="264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08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664"/>
            <a:ext cx="4942393" cy="273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4032240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55608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76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386440" cy="2352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4437112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59800"/>
            <a:ext cx="3264024" cy="3162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59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992637" cy="283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4293096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r="28216"/>
          <a:stretch/>
        </p:blipFill>
        <p:spPr>
          <a:xfrm>
            <a:off x="4949332" y="3562066"/>
            <a:ext cx="1929140" cy="2755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07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231989" cy="247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4437112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75" y="3140968"/>
            <a:ext cx="2769344" cy="3617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92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992637" cy="2836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4365104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58681"/>
            <a:ext cx="3626346" cy="181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215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551414" cy="353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87624" y="4509120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3455665" cy="2594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808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289290" cy="251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4581128"/>
            <a:ext cx="27569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7200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88106"/>
            <a:ext cx="1943323" cy="298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34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djamilya</dc:creator>
  <cp:lastModifiedBy>djamilya</cp:lastModifiedBy>
  <cp:revision>7</cp:revision>
  <dcterms:created xsi:type="dcterms:W3CDTF">2014-08-06T17:13:11Z</dcterms:created>
  <dcterms:modified xsi:type="dcterms:W3CDTF">2014-08-06T19:26:14Z</dcterms:modified>
</cp:coreProperties>
</file>