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6B4-7917-4488-A287-261F8EDBC058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7D46-F238-4397-BAFE-D6826EF6D6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6B4-7917-4488-A287-261F8EDBC058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7D46-F238-4397-BAFE-D6826EF6D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6B4-7917-4488-A287-261F8EDBC058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7D46-F238-4397-BAFE-D6826EF6D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6B4-7917-4488-A287-261F8EDBC058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7D46-F238-4397-BAFE-D6826EF6D6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6B4-7917-4488-A287-261F8EDBC058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7D46-F238-4397-BAFE-D6826EF6D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6B4-7917-4488-A287-261F8EDBC058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7D46-F238-4397-BAFE-D6826EF6D66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6B4-7917-4488-A287-261F8EDBC058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7D46-F238-4397-BAFE-D6826EF6D6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6B4-7917-4488-A287-261F8EDBC058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7D46-F238-4397-BAFE-D6826EF6D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6B4-7917-4488-A287-261F8EDBC058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7D46-F238-4397-BAFE-D6826EF6D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6B4-7917-4488-A287-261F8EDBC058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7D46-F238-4397-BAFE-D6826EF6D6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6B4-7917-4488-A287-261F8EDBC058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B7D46-F238-4397-BAFE-D6826EF6D66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2646B4-7917-4488-A287-261F8EDBC058}" type="datetimeFigureOut">
              <a:rPr lang="ru-RU" smtClean="0"/>
              <a:t>05.12.2016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9B7D46-F238-4397-BAFE-D6826EF6D6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28800"/>
            <a:ext cx="6400800" cy="439248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Презентация </a:t>
            </a:r>
          </a:p>
          <a:p>
            <a:r>
              <a:rPr lang="ru-RU" sz="1800" b="1" dirty="0" smtClean="0">
                <a:solidFill>
                  <a:schemeClr val="tx2"/>
                </a:solidFill>
                <a:cs typeface="Aharoni" pitchFamily="2" charset="-79"/>
              </a:rPr>
              <a:t>«Знакомство с городским транспортом»</a:t>
            </a:r>
          </a:p>
          <a:p>
            <a:r>
              <a:rPr lang="ru-RU" sz="1800" b="1" dirty="0" smtClean="0">
                <a:solidFill>
                  <a:schemeClr val="tx2"/>
                </a:solidFill>
                <a:cs typeface="Aharoni" pitchFamily="2" charset="-79"/>
              </a:rPr>
              <a:t>(Старшая и подготовительная группы)</a:t>
            </a:r>
            <a:endParaRPr lang="ru-RU" sz="1800" b="1" dirty="0">
              <a:solidFill>
                <a:schemeClr val="tx2"/>
              </a:solidFill>
              <a:cs typeface="Aharoni" pitchFamily="2" charset="-79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864095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cs typeface="Aharoni" pitchFamily="2" charset="-79"/>
              </a:rPr>
              <a:t>Муниципальное бюджетное дошкольное образовательное учреждение детский сад общеразвивающего вида №8</a:t>
            </a:r>
            <a:endParaRPr lang="ru-RU" sz="1800" b="1" dirty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00838"/>
            <a:ext cx="6048672" cy="345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976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Пассажирские автомобили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0" y="1628801"/>
            <a:ext cx="759970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5066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5"/>
            <a:ext cx="7488832" cy="5299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20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280920" cy="551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92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tk-msk.com/images/taxi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620688"/>
            <a:ext cx="7848873" cy="577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68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ripsmile.ru/images/uploads/2015/07/transport-moskvi-145c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99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fs00.infourok.ru/images/doc/181/20747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5"/>
            <a:ext cx="7632847" cy="547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79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5klass.net/datas/okruzhajuschij-mir/Gorod-i-selo/0009-009-Trans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554701"/>
            <a:ext cx="7560841" cy="55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32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352"/>
            <a:ext cx="8733777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904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cs typeface="Aharoni" pitchFamily="2" charset="-79"/>
              </a:rPr>
              <a:t>Пожарные машины по первому зову мчатся на помощь- едут тушить пожар.</a:t>
            </a:r>
            <a:endParaRPr lang="ru-RU" sz="2800" dirty="0">
              <a:solidFill>
                <a:schemeClr val="bg1"/>
              </a:solidFill>
              <a:cs typeface="Aharoni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128792" cy="474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175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Спешит к больному Скорая Помощь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63284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489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Грузовые машины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3" y="1484784"/>
            <a:ext cx="7974915" cy="446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10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7" y="764704"/>
            <a:ext cx="8152107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39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992888" cy="522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416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7"/>
            <a:ext cx="806489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05036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42</TotalTime>
  <Words>45</Words>
  <Application>Microsoft Office PowerPoint</Application>
  <PresentationFormat>Экран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Муниципальное бюджетное дошкольное образовательное учреждение детский сад общеразвивающего вида №8</vt:lpstr>
      <vt:lpstr>Презентация PowerPoint</vt:lpstr>
      <vt:lpstr>Презентация PowerPoint</vt:lpstr>
      <vt:lpstr>Пожарные машины по первому зову мчатся на помощь- едут тушить пожар.</vt:lpstr>
      <vt:lpstr>Спешит к больному Скорая Помощь</vt:lpstr>
      <vt:lpstr>Грузовые машины</vt:lpstr>
      <vt:lpstr>Презентация PowerPoint</vt:lpstr>
      <vt:lpstr>Презентация PowerPoint</vt:lpstr>
      <vt:lpstr>Презентация PowerPoint</vt:lpstr>
      <vt:lpstr>Пассажирские автомобили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общеразвивающего вида №8</dc:title>
  <dc:creator>123</dc:creator>
  <cp:lastModifiedBy>123</cp:lastModifiedBy>
  <cp:revision>6</cp:revision>
  <dcterms:created xsi:type="dcterms:W3CDTF">2016-12-04T12:30:16Z</dcterms:created>
  <dcterms:modified xsi:type="dcterms:W3CDTF">2016-12-05T07:24:00Z</dcterms:modified>
</cp:coreProperties>
</file>