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8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1038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6A6E8-EB6F-49E9-A1B6-5D5F8AB4F02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828DF-AD11-4986-A0CE-E4344166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4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28DF-AD11-4986-A0CE-E434416652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3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7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2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1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2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91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2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0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0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4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6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5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5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5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4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0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6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9CE0092-B8FC-4F19-991B-93D88970181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77B9FA4-308B-45F3-8D83-0E5FE134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4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701" y="603910"/>
            <a:ext cx="10668000" cy="566308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000" dirty="0" smtClean="0"/>
          </a:p>
          <a:p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С</a:t>
            </a:r>
            <a:r>
              <a:rPr lang="ru-RU" sz="2800" b="1" dirty="0" smtClean="0">
                <a:solidFill>
                  <a:srgbClr val="FFFF00"/>
                </a:solidFill>
              </a:rPr>
              <a:t>портивное развлечение 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                                              в МАДОУ детский сад 5 «Цветик – </a:t>
            </a:r>
            <a:r>
              <a:rPr lang="ru-RU" sz="1600" b="1" dirty="0" err="1" smtClean="0">
                <a:solidFill>
                  <a:srgbClr val="FFFF00"/>
                </a:solidFill>
              </a:rPr>
              <a:t>Семицветик</a:t>
            </a:r>
            <a:r>
              <a:rPr lang="ru-RU" sz="1600" b="1" dirty="0" smtClean="0">
                <a:solidFill>
                  <a:srgbClr val="FFFF00"/>
                </a:solidFill>
              </a:rPr>
              <a:t>».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                                            Тема: «Путешествие в сказку».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                                                                 (для детей средней группы)</a:t>
            </a:r>
          </a:p>
          <a:p>
            <a:endParaRPr lang="ru-RU" sz="1400" b="1" dirty="0">
              <a:solidFill>
                <a:srgbClr val="FFFF00"/>
              </a:solidFill>
            </a:endParaRPr>
          </a:p>
          <a:p>
            <a:endParaRPr lang="ru-RU" sz="1400" b="1" dirty="0" smtClean="0">
              <a:solidFill>
                <a:srgbClr val="FFFF00"/>
              </a:solidFill>
            </a:endParaRPr>
          </a:p>
          <a:p>
            <a:endParaRPr lang="ru-RU" sz="1400" b="1" dirty="0">
              <a:solidFill>
                <a:srgbClr val="FFFF00"/>
              </a:solidFill>
            </a:endParaRPr>
          </a:p>
          <a:p>
            <a:endParaRPr lang="ru-RU" sz="1400" b="1" dirty="0" smtClean="0">
              <a:solidFill>
                <a:srgbClr val="FFFF00"/>
              </a:solidFill>
            </a:endParaRPr>
          </a:p>
          <a:p>
            <a:endParaRPr lang="ru-RU" sz="1400" b="1" dirty="0">
              <a:solidFill>
                <a:srgbClr val="FFFF00"/>
              </a:solidFill>
            </a:endParaRPr>
          </a:p>
          <a:p>
            <a:endParaRPr lang="ru-RU" sz="1400" b="1" dirty="0" smtClean="0">
              <a:solidFill>
                <a:srgbClr val="FFFF00"/>
              </a:solidFill>
            </a:endParaRPr>
          </a:p>
          <a:p>
            <a:r>
              <a:rPr lang="ru-RU" sz="14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Составила: инструктор по </a:t>
            </a:r>
            <a:r>
              <a:rPr lang="ru-RU" sz="1400" dirty="0" err="1" smtClean="0">
                <a:solidFill>
                  <a:srgbClr val="FFFF00"/>
                </a:solidFill>
              </a:rPr>
              <a:t>физо</a:t>
            </a:r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Ознобихина Н В.,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воспитатель  </a:t>
            </a:r>
            <a:r>
              <a:rPr lang="ru-RU" sz="1400" dirty="0" err="1" smtClean="0">
                <a:solidFill>
                  <a:srgbClr val="FFFF00"/>
                </a:solidFill>
              </a:rPr>
              <a:t>Саляхова</a:t>
            </a:r>
            <a:r>
              <a:rPr lang="ru-RU" sz="1400" dirty="0" smtClean="0">
                <a:solidFill>
                  <a:srgbClr val="FFFF00"/>
                </a:solidFill>
              </a:rPr>
              <a:t> И.А.</a:t>
            </a:r>
          </a:p>
          <a:p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400" dirty="0"/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768506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3" y="2081719"/>
            <a:ext cx="5411822" cy="4056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фото три пор\Фото празд. Озноб. Н.В\SDC100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77" y="663940"/>
            <a:ext cx="5038927" cy="3886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894945" y="700391"/>
            <a:ext cx="4387174" cy="1906622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ash"/>
          </a:ln>
          <a:scene3d>
            <a:camera prst="isometricOffAxis1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Учат трех поросят делать гимнастику для глаз «Теремок».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750996" y="3793788"/>
            <a:ext cx="4533089" cy="2149812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Contrasting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 еще ребята научили поросят проводить гимнастику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для профилактики плоскостопия «Жили у бабуси»</a:t>
            </a:r>
          </a:p>
        </p:txBody>
      </p:sp>
    </p:spTree>
    <p:extLst>
      <p:ext uri="{BB962C8B-B14F-4D97-AF65-F5344CB8AC3E}">
        <p14:creationId xmlns:p14="http://schemas.microsoft.com/office/powerpoint/2010/main" val="418420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2" y="936334"/>
            <a:ext cx="4477966" cy="501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92220"/>
            <a:ext cx="4601182" cy="495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4348262" y="595862"/>
            <a:ext cx="3608964" cy="253644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sysDash"/>
          </a:ln>
          <a:scene3d>
            <a:camera prst="perspectiveBelow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Чтобы помочь бедным поросятам дети вместе с родителями отправляются на «переправу».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62" y="3443590"/>
            <a:ext cx="2908572" cy="2903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7665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2" y="719847"/>
            <a:ext cx="4727643" cy="5165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74" y="632298"/>
            <a:ext cx="5719864" cy="5165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1653703" y="4309354"/>
            <a:ext cx="4679004" cy="1673158"/>
          </a:xfrm>
          <a:prstGeom prst="cloudCallout">
            <a:avLst/>
          </a:prstGeom>
          <a:scene3d>
            <a:camera prst="isometricOffAxis1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Волк так и ушел голодный и злой, а поросята и дети веселились от души. 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25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9" y="1702340"/>
            <a:ext cx="4173166" cy="421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90" y="948447"/>
            <a:ext cx="4280171" cy="4970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2417323" y="554476"/>
            <a:ext cx="4581728" cy="2616740"/>
          </a:xfrm>
          <a:prstGeom prst="cloudCallout">
            <a:avLst/>
          </a:prstGeom>
          <a:solidFill>
            <a:srgbClr val="92D050"/>
          </a:solidFill>
          <a:ln>
            <a:solidFill>
              <a:srgbClr val="00B0F0"/>
            </a:solidFill>
          </a:ln>
          <a:scene3d>
            <a:camera prst="perspectiveContrasting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Дети исполнили хоровод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« У жирафа».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31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8" y="1750979"/>
            <a:ext cx="4902739" cy="404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43" y="1750979"/>
            <a:ext cx="5097292" cy="404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5486400" y="680936"/>
            <a:ext cx="4844375" cy="1726660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lvl="1"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 чудесно  побывать в сказке.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02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962025"/>
            <a:ext cx="10036920" cy="52959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Участники</a:t>
            </a:r>
            <a:r>
              <a:rPr lang="ru-RU" sz="1600" dirty="0" smtClean="0">
                <a:solidFill>
                  <a:srgbClr val="FFFF00"/>
                </a:solidFill>
              </a:rPr>
              <a:t>: </a:t>
            </a:r>
            <a:r>
              <a:rPr lang="ru-RU" sz="1200" dirty="0" smtClean="0"/>
              <a:t>дети средней группы, инструктор по физическому воспитанию, воспитатель, родители.</a:t>
            </a:r>
            <a:br>
              <a:rPr lang="ru-RU" sz="1200" dirty="0" smtClean="0"/>
            </a:br>
            <a:r>
              <a:rPr lang="ru-RU" sz="1600" b="1" dirty="0" smtClean="0">
                <a:solidFill>
                  <a:srgbClr val="FFFF00"/>
                </a:solidFill>
              </a:rPr>
              <a:t>Цель</a:t>
            </a:r>
            <a:r>
              <a:rPr lang="ru-RU" sz="1600" b="1" dirty="0">
                <a:solidFill>
                  <a:srgbClr val="FFFF00"/>
                </a:solidFill>
              </a:rPr>
              <a:t>:</a:t>
            </a:r>
            <a:r>
              <a:rPr lang="ru-RU" sz="1600" dirty="0">
                <a:solidFill>
                  <a:srgbClr val="FFFF00"/>
                </a:solidFill>
              </a:rPr>
              <a:t>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Воспитывать бережное отношение к здоровью, желание быть </a:t>
            </a:r>
            <a:r>
              <a:rPr lang="ru-RU" sz="1200" i="1" dirty="0"/>
              <a:t>здоровым.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600" b="1" dirty="0">
                <a:solidFill>
                  <a:srgbClr val="FFFF00"/>
                </a:solidFill>
              </a:rPr>
              <a:t>Задачи: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>
                <a:solidFill>
                  <a:srgbClr val="FF0000"/>
                </a:solidFill>
              </a:rPr>
              <a:t>Образовательные: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 </a:t>
            </a:r>
            <a:r>
              <a:rPr lang="ru-RU" sz="1200" dirty="0" smtClean="0"/>
              <a:t> </a:t>
            </a:r>
            <a:r>
              <a:rPr lang="ru-RU" sz="1200" dirty="0"/>
              <a:t>Формировать устойчивый интерес к оздоровительным занятиям.</a:t>
            </a:r>
            <a:br>
              <a:rPr lang="ru-RU" sz="1200" dirty="0"/>
            </a:br>
            <a:r>
              <a:rPr lang="ru-RU" sz="1200" dirty="0"/>
              <a:t>Прививать навыки правильного дыхания, повышать сопротивляемость организма к простудным заболеваниям;</a:t>
            </a:r>
            <a:br>
              <a:rPr lang="ru-RU" sz="1200" dirty="0"/>
            </a:br>
            <a:r>
              <a:rPr lang="ru-RU" sz="1200" b="1" dirty="0">
                <a:solidFill>
                  <a:srgbClr val="FF0000"/>
                </a:solidFill>
              </a:rPr>
              <a:t>Развивающие: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Развивать ориентацию в пространстве, ловкость, быстроту, выносливость.</a:t>
            </a:r>
            <a:br>
              <a:rPr lang="ru-RU" sz="1200" dirty="0"/>
            </a:br>
            <a:r>
              <a:rPr lang="ru-RU" sz="1200" dirty="0"/>
              <a:t>Развивать волевые качества: настойчивость, выдержку, решительность.  </a:t>
            </a:r>
            <a:br>
              <a:rPr lang="ru-RU" sz="1200" dirty="0"/>
            </a:br>
            <a:r>
              <a:rPr lang="ru-RU" sz="1200" dirty="0"/>
              <a:t>Закреплять навыки правильного выполнения элементов массажа спины.</a:t>
            </a:r>
            <a:br>
              <a:rPr lang="ru-RU" sz="1200" dirty="0"/>
            </a:br>
            <a:r>
              <a:rPr lang="ru-RU" sz="1200" dirty="0"/>
              <a:t>Закреплять навыки профилактики плоскостопия и гимнастики для глаз.</a:t>
            </a: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r>
              <a:rPr lang="ru-RU" sz="1200" b="1" dirty="0">
                <a:solidFill>
                  <a:srgbClr val="FF0000"/>
                </a:solidFill>
              </a:rPr>
              <a:t>Воспитательные: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Вызвать у детей положительный эмоциональный отклик на спортивные упражнения, прививать любовь к физкультуре.</a:t>
            </a:r>
            <a:br>
              <a:rPr lang="ru-RU" sz="1200" dirty="0"/>
            </a:br>
            <a:r>
              <a:rPr lang="ru-RU" sz="1200" dirty="0"/>
              <a:t>Воспитывать нравственные качества - сопереживание, взаимовыручку, дружелюбие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dirty="0" smtClean="0">
                <a:solidFill>
                  <a:srgbClr val="FFFF00"/>
                </a:solidFill>
              </a:rPr>
              <a:t>Проблема</a:t>
            </a:r>
            <a:r>
              <a:rPr lang="ru-RU" sz="1600" dirty="0" smtClean="0">
                <a:solidFill>
                  <a:srgbClr val="FFFF00"/>
                </a:solidFill>
              </a:rPr>
              <a:t>: </a:t>
            </a:r>
            <a:r>
              <a:rPr lang="ru-RU" sz="1200" dirty="0" smtClean="0"/>
              <a:t>недостаточно информации о профилактике простудных заболеваний, неустойчивый интерес к оздоровительным занятиям.</a:t>
            </a:r>
            <a:br>
              <a:rPr lang="ru-RU" sz="1200" dirty="0" smtClean="0"/>
            </a:br>
            <a:r>
              <a:rPr lang="ru-RU" sz="1600" b="1" dirty="0" smtClean="0">
                <a:solidFill>
                  <a:srgbClr val="FFFF00"/>
                </a:solidFill>
              </a:rPr>
              <a:t>Предполагаемый результат: </a:t>
            </a:r>
            <a:r>
              <a:rPr lang="ru-RU" sz="1200" dirty="0" smtClean="0"/>
              <a:t>обогащение и усвоение знаний оздоровительными мероприятиями, активизация родительской общественности.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r>
              <a:rPr lang="ru-RU" sz="1600" b="1" dirty="0">
                <a:solidFill>
                  <a:srgbClr val="FFFF00"/>
                </a:solidFill>
              </a:rPr>
              <a:t>Предварительная работа: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Чтение сказки в переводе С. Михалкова “Три поросенка”.</a:t>
            </a:r>
            <a:br>
              <a:rPr lang="ru-RU" sz="1200" dirty="0"/>
            </a:br>
            <a:r>
              <a:rPr lang="ru-RU" sz="1200" dirty="0"/>
              <a:t>Разучивание:</a:t>
            </a:r>
            <a:br>
              <a:rPr lang="ru-RU" sz="1200" dirty="0"/>
            </a:br>
            <a:r>
              <a:rPr lang="ru-RU" sz="1200" dirty="0"/>
              <a:t>Комплекса музыкальной гимнастики</a:t>
            </a:r>
            <a:br>
              <a:rPr lang="ru-RU" sz="1200" dirty="0"/>
            </a:br>
            <a:r>
              <a:rPr lang="ru-RU" sz="1200" dirty="0"/>
              <a:t>Массажа спины “Дождик”</a:t>
            </a:r>
            <a:br>
              <a:rPr lang="ru-RU" sz="1200" dirty="0"/>
            </a:br>
            <a:r>
              <a:rPr lang="ru-RU" sz="1200" dirty="0"/>
              <a:t>Дыхательного упражнения «Каша кипит»</a:t>
            </a:r>
            <a:br>
              <a:rPr lang="ru-RU" sz="1200" dirty="0"/>
            </a:br>
            <a:r>
              <a:rPr lang="ru-RU" sz="1200" dirty="0"/>
              <a:t>Гимнастики для глаз “Теремок ”</a:t>
            </a:r>
            <a:br>
              <a:rPr lang="ru-RU" sz="1200" dirty="0"/>
            </a:br>
            <a:r>
              <a:rPr lang="ru-RU" sz="1200" dirty="0"/>
              <a:t>Гимнастики для ног для профилактики плоскостопия «Жили у бабуси»</a:t>
            </a:r>
            <a:br>
              <a:rPr lang="ru-RU" sz="1200" dirty="0"/>
            </a:br>
            <a:r>
              <a:rPr lang="ru-RU" sz="1200" dirty="0"/>
              <a:t>Разучивание </a:t>
            </a:r>
            <a:r>
              <a:rPr lang="ru-RU" sz="1200" dirty="0" smtClean="0"/>
              <a:t>подвижной игры: </a:t>
            </a:r>
            <a:r>
              <a:rPr lang="ru-RU" sz="1200" dirty="0"/>
              <a:t>« Медведь»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21152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" y="1147864"/>
            <a:ext cx="9899515" cy="482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7" name="Выноска-облако 6"/>
          <p:cNvSpPr/>
          <p:nvPr/>
        </p:nvSpPr>
        <p:spPr>
          <a:xfrm>
            <a:off x="6284067" y="622571"/>
            <a:ext cx="2889115" cy="1964986"/>
          </a:xfrm>
          <a:prstGeom prst="cloudCallout">
            <a:avLst/>
          </a:prstGeom>
          <a:solidFill>
            <a:srgbClr val="00B0F0"/>
          </a:solidFill>
          <a:ln>
            <a:noFill/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 волшебной  карусели мы отправляемся в сказку.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245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 три пор\Фото празд. Озноб. Н.В\SDC100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6" y="914401"/>
            <a:ext cx="10048672" cy="4951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8180961" y="1887166"/>
            <a:ext cx="3920247" cy="3910519"/>
          </a:xfrm>
          <a:prstGeom prst="cloudCallou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RightUp"/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Много сказок есть на свете.</a:t>
            </a:r>
            <a:b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Очень все их любят дети.</a:t>
            </a:r>
            <a:b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Есть сказка в книге для ребят</a:t>
            </a:r>
            <a:b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 трех веселых поросят.</a:t>
            </a:r>
          </a:p>
        </p:txBody>
      </p:sp>
    </p:spTree>
    <p:extLst>
      <p:ext uri="{BB962C8B-B14F-4D97-AF65-F5344CB8AC3E}">
        <p14:creationId xmlns:p14="http://schemas.microsoft.com/office/powerpoint/2010/main" val="4226278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 три пор\Фото празд. Озноб. Н.В\SDC100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08" y="2203371"/>
            <a:ext cx="4510426" cy="3954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6" y="632297"/>
            <a:ext cx="5745805" cy="5525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226944" y="788134"/>
            <a:ext cx="4967626" cy="1575687"/>
          </a:xfrm>
          <a:prstGeom prst="cloudCallout">
            <a:avLst/>
          </a:prstGeom>
          <a:ln>
            <a:solidFill>
              <a:srgbClr val="FFFF00"/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Музыкальная зарядка «Солнышко лучистое»</a:t>
            </a:r>
            <a:endParaRPr lang="ru-RU" sz="2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00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44" y="870624"/>
            <a:ext cx="5012987" cy="5097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9" y="1590472"/>
            <a:ext cx="5207540" cy="4377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5384259" y="-87549"/>
            <a:ext cx="3044758" cy="2947481"/>
          </a:xfrm>
          <a:prstGeom prst="cloudCallou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Массаж спины «Дождик»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5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 три пор\Фото празд. Озноб. Н.В\SDC100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3" y="865762"/>
            <a:ext cx="4747098" cy="4956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5758774" y="680937"/>
            <a:ext cx="5398851" cy="4883284"/>
          </a:xfrm>
          <a:prstGeom prst="cloudCallout">
            <a:avLst/>
          </a:prstGeom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Решили поросята построить себе дома на зиму: </a:t>
            </a:r>
            <a:r>
              <a:rPr lang="ru-RU" sz="2400" b="1" dirty="0" err="1" smtClean="0">
                <a:solidFill>
                  <a:srgbClr val="C00000"/>
                </a:solidFill>
              </a:rPr>
              <a:t>Ниф-Ниф</a:t>
            </a:r>
            <a:r>
              <a:rPr lang="ru-RU" sz="2400" b="1" dirty="0" smtClean="0">
                <a:solidFill>
                  <a:srgbClr val="C00000"/>
                </a:solidFill>
              </a:rPr>
              <a:t> из соломы, </a:t>
            </a:r>
            <a:r>
              <a:rPr lang="ru-RU" sz="2400" b="1" dirty="0" err="1" smtClean="0">
                <a:solidFill>
                  <a:srgbClr val="C00000"/>
                </a:solidFill>
              </a:rPr>
              <a:t>Наф-Наф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из веток, а </a:t>
            </a:r>
            <a:r>
              <a:rPr lang="ru-RU" sz="2400" b="1" dirty="0" err="1" smtClean="0">
                <a:solidFill>
                  <a:srgbClr val="C00000"/>
                </a:solidFill>
              </a:rPr>
              <a:t>Нуф-Нуф</a:t>
            </a:r>
            <a:r>
              <a:rPr lang="ru-RU" sz="2400" b="1" dirty="0" smtClean="0">
                <a:solidFill>
                  <a:srgbClr val="C00000"/>
                </a:solidFill>
              </a:rPr>
              <a:t> из кирпича.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55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7" y="632297"/>
            <a:ext cx="5353455" cy="4445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50" y="2393003"/>
            <a:ext cx="4679005" cy="3784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6089514" y="632297"/>
            <a:ext cx="5758774" cy="2305456"/>
          </a:xfrm>
          <a:prstGeom prst="cloudCallout">
            <a:avLst/>
          </a:prstGeom>
          <a:solidFill>
            <a:srgbClr val="00B0F0"/>
          </a:solidFill>
          <a:ln>
            <a:solidFill>
              <a:srgbClr val="FFC000"/>
            </a:solidFill>
          </a:ln>
          <a:scene3d>
            <a:camera prst="perspectiveContrasting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Поросята решили отдохнуть и поиграть с детьми и родителями в игру «Медведь».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17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 три пор\Фото празд. Озноб. Н.В\SDC100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6" y="2424785"/>
            <a:ext cx="5084358" cy="3798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17" y="651753"/>
            <a:ext cx="5000016" cy="4610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1157592" y="651753"/>
            <a:ext cx="4601182" cy="2188724"/>
          </a:xfrm>
          <a:prstGeom prst="cloudCallou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isometricOffAxis2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Поросята так расшумелись, что не сразу заметили волка притаившегося в кустах.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4737370" y="4182893"/>
            <a:ext cx="6147880" cy="1595336"/>
          </a:xfrm>
          <a:prstGeom prst="cloudCallout">
            <a:avLst/>
          </a:prstGeom>
          <a:solidFill>
            <a:srgbClr val="FFFF00"/>
          </a:solidFill>
          <a:ln>
            <a:solidFill>
              <a:srgbClr val="00B050"/>
            </a:solidFill>
          </a:ln>
          <a:scene3d>
            <a:camera prst="perspectiveContrasting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Дети учат поросят делать дыхательную гимнастику «Каша кипит».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97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258</TotalTime>
  <Words>210</Words>
  <Application>Microsoft Office PowerPoint</Application>
  <PresentationFormat>Широкоэкранный</PresentationFormat>
  <Paragraphs>38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Ион (конференц-зал)</vt:lpstr>
      <vt:lpstr>Презентация PowerPoint</vt:lpstr>
      <vt:lpstr>Участники: дети средней группы, инструктор по физическому воспитанию, воспитатель, родители. Цель:   Воспитывать бережное отношение к здоровью, желание быть здоровым. Задачи: Образовательные:   Формировать устойчивый интерес к оздоровительным занятиям. Прививать навыки правильного дыхания, повышать сопротивляемость организма к простудным заболеваниям; Развивающие: Развивать ориентацию в пространстве, ловкость, быстроту, выносливость. Развивать волевые качества: настойчивость, выдержку, решительность.   Закреплять навыки правильного выполнения элементов массажа спины. Закреплять навыки профилактики плоскостопия и гимнастики для глаз.   Воспитательные:  Вызвать у детей положительный эмоциональный отклик на спортивные упражнения, прививать любовь к физкультуре. Воспитывать нравственные качества - сопереживание, взаимовыручку, дружелюбие.  Проблема: недостаточно информации о профилактике простудных заболеваний, неустойчивый интерес к оздоровительным занятиям. Предполагаемый результат: обогащение и усвоение знаний оздоровительными мероприятиями, активизация родительской общественности.   Предварительная работа: Чтение сказки в переводе С. Михалкова “Три поросенка”. Разучивание: Комплекса музыкальной гимнастики Массажа спины “Дождик” Дыхательного упражнения «Каша кипит» Гимнастики для глаз “Теремок ” Гимнастики для ног для профилактики плоскостопия «Жили у бабуси» Разучивание подвижной игры: « Медведь»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28</cp:revision>
  <dcterms:created xsi:type="dcterms:W3CDTF">2016-12-05T14:52:27Z</dcterms:created>
  <dcterms:modified xsi:type="dcterms:W3CDTF">2016-12-05T19:10:57Z</dcterms:modified>
</cp:coreProperties>
</file>