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83" r:id="rId3"/>
    <p:sldId id="285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2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A846-9B14-491A-BD37-3BC7A63E74D5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24A5-63ED-4FF4-B0F4-72831E95EA72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06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1420-23AE-40E5-9836-0B7DE76C510B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ACFB-8D52-4D4B-926D-ED9F61AF9F90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618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F7D7-3ECF-469C-8F11-863696B7F1F7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F763-6EE8-4425-AD8F-24CAD88E4DF7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685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28A5-712E-4899-A55C-C21A82C22EF6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3799-948B-4548-B268-9E3D2919BE6E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69253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E04F-DE78-47C9-8604-417D18E09526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87D2-75F8-4ED5-B025-E5BF912B53FD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0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465C-C862-40D8-8DEE-A04CE2EA8FEE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AAB6-91B0-47A3-88A7-5EF77FD30B5F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31889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4CD7-D5E6-44DE-A3DC-044DFD32023B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DE95-682A-400C-A902-267E160DE2AE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309168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0323-E99B-4153-828A-D7BB3856A1D4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A6E4-97EA-473C-BAB3-19DA59B750ED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218336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DFD8-83CC-4E06-8245-0ECC88B2C922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9D43-3FE4-4688-8920-925344512008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27247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DA9F-3D41-4B54-B518-7634F97B8AF3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5DC73-B1A8-43AE-893F-F6FB18104A8B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24798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BCA5-BB55-4E7A-9A94-8BC96A801E3C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02B8-4651-43DC-8701-E45E8E8F24A8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33422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B8183-F063-439A-8E60-086D5F3BE9F5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06.12.2016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264CE-C8B5-4BC6-98AE-A8E6F782D672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6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1;&#1072;&#1088;&#1080;&#1089;&#1072;\Downloads\&#1052;&#1091;&#1079;&#1099;&#1082;&#1072;%20&#1080;%20&#1087;&#1077;&#1089;&#1085;&#1080;\7.&#1057;&#1086;&#1083;&#1085;&#1099;&#1096;&#1082;&#1086;_&#1083;&#1091;&#1095;&#1080;&#1089;&#1090;&#1086;&#1077;_(-).mp3" TargetMode="External"/><Relationship Id="rId1" Type="http://schemas.openxmlformats.org/officeDocument/2006/relationships/audio" Target="file:///C:\Users\&#1051;&#1072;&#1088;&#1080;&#1089;&#1072;\Downloads\7.&#1057;&#1086;&#1083;&#1085;&#1099;&#1096;&#1082;&#1086;_&#1083;&#1091;&#1095;&#1080;&#1089;&#1090;&#1086;&#1077;_(-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esktop\&#1058;&#1072;&#1085;&#1077;&#1094;%20&#1055;&#1103;&#1090;&#1085;&#1072;-&#1087;&#1103;&#1090;&#1085;&#1099;&#1096;&#1082;&#1080;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esktop\&#1053;&#1077;&#1078;&#1085;&#1086;&#1089;&#1090;&#1100;.mp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ownloads\&#1057;&#1087;&#1103;&#1090;%20&#1091;&#1089;&#1090;&#1072;&#1083;&#1099;&#1077;%20&#1080;&#1075;&#1088;&#1091;&#1096;&#1082;&#1080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esktop\&#1058;&#1072;&#1085;&#1077;&#1094;%20&#1089;%20&#1084;&#1072;&#1084;&#1072;&#1084;&#1080;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\картинки к презентации\де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7.Солнышко_лучистое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  <p:pic>
        <p:nvPicPr>
          <p:cNvPr id="7" name="7.Солнышко_лучистое_(-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6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86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92948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337227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35732"/>
            <a:ext cx="7581790" cy="606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иса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3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риса\Desktop\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293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ариса\Desktop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  <p:pic>
        <p:nvPicPr>
          <p:cNvPr id="4" name="Танец Пятна-пятны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ариса\Desktop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ариса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Нежн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ариса\Desktop\заключитель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748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8325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ая\картинки к презентации\презен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ариса\Desktop\ма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3880871" cy="257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Лариса\Desktop\мама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143248"/>
            <a:ext cx="2962284" cy="29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Лариса\Desktop\мам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14686"/>
            <a:ext cx="39456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80849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28599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339" name="Picture 3" descr="D:\РАбочая\картинки к презентации\презен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C:\Users\Лариса\Desktop\последний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785813"/>
            <a:ext cx="6381750" cy="52863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ая\картинки к презентации\презен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Лариса\Desktop\мама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3071834" cy="237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Лариса\Desktop\мама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71744"/>
            <a:ext cx="3296784" cy="216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Лариса\Desktop\мама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429132"/>
            <a:ext cx="3178971" cy="21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0849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250030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Лариса\Desktop\с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17"/>
            <a:ext cx="9144000" cy="7026921"/>
          </a:xfrm>
          <a:prstGeom prst="rect">
            <a:avLst/>
          </a:prstGeom>
          <a:noFill/>
        </p:spPr>
      </p:pic>
      <p:pic>
        <p:nvPicPr>
          <p:cNvPr id="6" name="Спят усталые игр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9286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86" y="928670"/>
            <a:ext cx="52864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Спят усталые игрушки, книжки спят.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Одеяла и подушки ждут ребят.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Даже сказка спать ложится,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Чтобы ночью нам присниться.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Ты ей пожелай баю-бай.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Обязательно по дому в этот час,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Тихо-тихо ходит дрема возле нас.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За окошком все темнее, утро ночи мудренее.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Глазки закрывай, баю-бай.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Баю-баю, должны все люди ночью спать.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Баю-баю, завтра будет день опять.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За день мы устали очень,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Скажем всем спокойной ночи.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Глазки закрывай, баю-бай.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704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1158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Танец с мамам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286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ро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727764"/>
            <a:ext cx="8120772" cy="520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</Words>
  <Application>Microsoft Office PowerPoint</Application>
  <PresentationFormat>Экран (4:3)</PresentationFormat>
  <Paragraphs>17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Лариса</cp:lastModifiedBy>
  <cp:revision>22</cp:revision>
  <dcterms:created xsi:type="dcterms:W3CDTF">2016-11-17T08:10:43Z</dcterms:created>
  <dcterms:modified xsi:type="dcterms:W3CDTF">2016-12-06T09:21:54Z</dcterms:modified>
</cp:coreProperties>
</file>