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по пдд\ЛИТ И ИГРЫ ПО ПДД\чистые шаблоны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2888"/>
            <a:ext cx="9144000" cy="73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328592"/>
          </a:xfrm>
        </p:spPr>
        <p:txBody>
          <a:bodyPr/>
          <a:lstStyle/>
          <a:p>
            <a:r>
              <a:rPr lang="ru-RU" altLang="ru-RU" sz="1800" b="1" dirty="0" smtClean="0"/>
              <a:t>Муниципальное дошкольное образовательное учреждение </a:t>
            </a:r>
            <a:br>
              <a:rPr lang="ru-RU" altLang="ru-RU" sz="1800" b="1" dirty="0" smtClean="0"/>
            </a:br>
            <a:r>
              <a:rPr lang="ru-RU" altLang="ru-RU" sz="1800" b="1" dirty="0" smtClean="0"/>
              <a:t>«Детский сад № 24»</a:t>
            </a:r>
            <a:br>
              <a:rPr lang="ru-RU" altLang="ru-RU" sz="1800" b="1" dirty="0" smtClean="0"/>
            </a:b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Презентационный материал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викторины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мастер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класса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по ПДД</a:t>
            </a:r>
            <a:r>
              <a:rPr lang="ru-RU" altLang="ru-RU" sz="1800" b="1" dirty="0" smtClean="0"/>
              <a:t/>
            </a:r>
            <a:br>
              <a:rPr lang="ru-RU" altLang="ru-RU" sz="1800" b="1" dirty="0" smtClean="0"/>
            </a:br>
            <a:r>
              <a:rPr lang="ru-RU" altLang="ru-RU" sz="3200" b="1" dirty="0" smtClean="0"/>
              <a:t/>
            </a:r>
            <a:br>
              <a:rPr lang="ru-RU" altLang="ru-RU" sz="3200" b="1" dirty="0" smtClean="0"/>
            </a:br>
            <a:r>
              <a:rPr lang="ru-RU" altLang="ru-RU" sz="2800" b="1" i="1" dirty="0" smtClean="0">
                <a:solidFill>
                  <a:srgbClr val="FF0000"/>
                </a:solidFill>
              </a:rPr>
              <a:t>«</a:t>
            </a:r>
            <a:r>
              <a:rPr lang="ru-RU" sz="2800" b="1" dirty="0">
                <a:solidFill>
                  <a:srgbClr val="FF0000"/>
                </a:solidFill>
              </a:rPr>
              <a:t>Правила дорожные верные, надежные</a:t>
            </a:r>
            <a:r>
              <a:rPr lang="ru-RU" altLang="ru-RU" sz="2800" b="1" i="1" dirty="0" smtClean="0">
                <a:solidFill>
                  <a:srgbClr val="FF0000"/>
                </a:solidFill>
              </a:rPr>
              <a:t>».</a:t>
            </a:r>
            <a:br>
              <a:rPr lang="ru-RU" altLang="ru-RU" sz="2800" b="1" i="1" dirty="0" smtClean="0">
                <a:solidFill>
                  <a:srgbClr val="FF0000"/>
                </a:solidFill>
              </a:rPr>
            </a:br>
            <a:r>
              <a:rPr lang="ru-RU" altLang="ru-RU" sz="2800" b="1" i="1" dirty="0" smtClean="0">
                <a:solidFill>
                  <a:srgbClr val="FF0000"/>
                </a:solidFill>
              </a:rPr>
              <a:t/>
            </a:r>
            <a:br>
              <a:rPr lang="ru-RU" altLang="ru-RU" sz="2800" b="1" i="1" dirty="0" smtClean="0">
                <a:solidFill>
                  <a:srgbClr val="FF0000"/>
                </a:solidFill>
              </a:rPr>
            </a:br>
            <a:r>
              <a:rPr lang="ru-RU" altLang="ru-RU" sz="2000" b="1" i="1" dirty="0" smtClean="0">
                <a:solidFill>
                  <a:srgbClr val="FF0000"/>
                </a:solidFill>
              </a:rPr>
              <a:t>Воспитатель высшей квалификационной категории </a:t>
            </a:r>
            <a:br>
              <a:rPr lang="ru-RU" altLang="ru-RU" sz="2000" b="1" i="1" dirty="0" smtClean="0">
                <a:solidFill>
                  <a:srgbClr val="FF0000"/>
                </a:solidFill>
              </a:rPr>
            </a:br>
            <a:r>
              <a:rPr lang="ru-RU" altLang="ru-RU" sz="2000" b="1" i="1" dirty="0" err="1" smtClean="0">
                <a:solidFill>
                  <a:srgbClr val="FF0000"/>
                </a:solidFill>
              </a:rPr>
              <a:t>Камышова</a:t>
            </a:r>
            <a:r>
              <a:rPr lang="ru-RU" altLang="ru-RU" sz="2000" b="1" i="1" dirty="0" smtClean="0">
                <a:solidFill>
                  <a:srgbClr val="FF0000"/>
                </a:solidFill>
              </a:rPr>
              <a:t> Галина Ивановна</a:t>
            </a:r>
            <a:endParaRPr lang="ru-RU" altLang="ru-RU" sz="20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Валюша\Desktop\по пдд\чистые шаблоны\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467850" cy="6858000"/>
          </a:xfrm>
        </p:spPr>
      </p:pic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939213" cy="1143000"/>
          </a:xfrm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FF0000"/>
                </a:solidFill>
                <a:latin typeface="Arial Black" pitchFamily="34" charset="0"/>
              </a:rPr>
              <a:t>Причины детского дорожно-</a:t>
            </a:r>
            <a:br>
              <a:rPr lang="ru-RU" altLang="ru-RU" sz="320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altLang="ru-RU" sz="3200" smtClean="0">
                <a:solidFill>
                  <a:srgbClr val="FF0000"/>
                </a:solidFill>
                <a:latin typeface="Arial Black" pitchFamily="34" charset="0"/>
              </a:rPr>
              <a:t>           транспортного травматизма:</a:t>
            </a:r>
            <a:endParaRPr lang="ru-RU" altLang="ru-RU" sz="3200" smtClean="0">
              <a:solidFill>
                <a:srgbClr val="FF0000"/>
              </a:solidFill>
              <a:latin typeface="Haettenschweiler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000250" y="1600200"/>
            <a:ext cx="5786438" cy="2686050"/>
          </a:xfrm>
        </p:spPr>
        <p:txBody>
          <a:bodyPr rtlCol="0">
            <a:normAutofit fontScale="55000" lnSpcReduction="20000"/>
          </a:bodyPr>
          <a:lstStyle/>
          <a:p>
            <a:pPr algn="just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Переход дороги в неположенном месте.</a:t>
            </a:r>
          </a:p>
          <a:p>
            <a:pPr algn="just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на проезжей части и возле нее.</a:t>
            </a:r>
          </a:p>
          <a:p>
            <a:pPr algn="just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Катание на велосипеде, роликах, других самокатных средствах по проезжей части дороги.</a:t>
            </a:r>
          </a:p>
          <a:p>
            <a:pPr algn="just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Невнимание к сигналам светофора. </a:t>
            </a:r>
          </a:p>
          <a:p>
            <a:pPr algn="just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Выход на проезжую часть из-за стоящих машин, сооружений, зеленых насаждений и других препятствий.</a:t>
            </a:r>
          </a:p>
          <a:p>
            <a:pPr algn="just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Неправильный выбор места перехода дороги при высадке из транспорта. Обход транспорта спереди или сзади.</a:t>
            </a:r>
          </a:p>
          <a:p>
            <a:pPr algn="just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Незнание правил перехода перекрестка.</a:t>
            </a:r>
          </a:p>
          <a:p>
            <a:pPr algn="just"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Бегство от опасности в потоке движущегося транспорта.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Валюша\Desktop\по пдд\чистые шаблоны\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467850" cy="6858000"/>
          </a:xfrm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>
                <a:solidFill>
                  <a:srgbClr val="FF0000"/>
                </a:solidFill>
                <a:latin typeface="Haettenschweiler" pitchFamily="34" charset="0"/>
              </a:rPr>
              <a:t>Цели и задачи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1960" y="1196753"/>
            <a:ext cx="4608512" cy="4104456"/>
          </a:xfrm>
        </p:spPr>
        <p:txBody>
          <a:bodyPr rtlCol="0">
            <a:normAutofit fontScale="77500" lnSpcReduction="2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бъединения </a:t>
            </a:r>
            <a:r>
              <a:rPr lang="ru-RU" sz="20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усилий педагогов в обучении детей правилам безопасного поведения на дорогах  и профилактики ДТП с участием детей</a:t>
            </a:r>
            <a:r>
              <a:rPr lang="ru-RU" sz="20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  совершенствование практических навыков, необходимых при формировании у дошкольников правил безопасного поведения на дорогах.</a:t>
            </a:r>
          </a:p>
          <a:p>
            <a:pPr marL="0" indent="0">
              <a:buNone/>
            </a:pP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- достижение максимального взаимодействия и взаимопонимания в вопросах профилактики ДТП в образовательном процессе</a:t>
            </a:r>
          </a:p>
          <a:p>
            <a:pPr marL="0" indent="0">
              <a:buNone/>
            </a:pP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- познакомить коллег с историей развития Правил дорожного движения;</a:t>
            </a:r>
          </a:p>
          <a:p>
            <a:pPr marL="0" indent="0">
              <a:buNone/>
            </a:pP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- способствовать обобщению знаний ПДД;</a:t>
            </a:r>
          </a:p>
          <a:p>
            <a:pPr marL="0" indent="0">
              <a:buNone/>
            </a:pP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- предложить применять современные формы организации совместной деятельности, направленные на обучение детей дошкольного возраста по ПДД.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000" b="1" dirty="0" smtClean="0"/>
          </a:p>
        </p:txBody>
      </p:sp>
      <p:pic>
        <p:nvPicPr>
          <p:cNvPr id="5125" name="Рисунок 4" descr="DSCF156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857364"/>
            <a:ext cx="3330328" cy="243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алюша\Desktop\по пдд\чистые шаблоны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становка «Историческая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Admin\Рабочий стол\Камышова Г.И\img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96752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Камышова Г.И\img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3891540" cy="29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Admin\Рабочий стол\Камышова Г.И\svetofor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21" y="3572137"/>
            <a:ext cx="4896545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Users\Валюша\Desktop\по пдд\чистые шаблоны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237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остановка «Сказочная»</a:t>
            </a:r>
            <a:endParaRPr lang="ru-RU" b="1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266495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Documents and Settings\Admin\Рабочий стол\Камышова Г.И\86661138_Skazochnyj_transport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1689"/>
            <a:ext cx="2450551" cy="295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Admin\Рабочий стол\Камышова Г.И\86661140_large_Skazochnyj_transport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55260"/>
            <a:ext cx="2448272" cy="295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Admin\Рабочий стол\Камышова Г.И\_origin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038103"/>
            <a:ext cx="2664953" cy="266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Admin\Рабочий стол\Камышова Г.И\86661133_large_Skazochnyj_transport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57" y="3861048"/>
            <a:ext cx="2807655" cy="286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Documents and Settings\Admin\Рабочий стол\Камышова Г.И\hello_html_5dbb0d0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18" y="3947579"/>
            <a:ext cx="3363370" cy="275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алюша\Desktop\по пдд\чистые шаблоны\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148" name="Рисунок 4" descr="DSCF157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476672"/>
            <a:ext cx="4176464" cy="404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Рисунок 5" descr="DSCF1572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69808" y="2348880"/>
            <a:ext cx="3994622" cy="331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алюша\Desktop\по пдд\чистые шаблоны\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остановка « Дорожный лабиринт»</a:t>
            </a:r>
            <a:endParaRPr lang="ru-RU" altLang="ru-RU" b="1" dirty="0" smtClean="0">
              <a:solidFill>
                <a:srgbClr val="FF0000"/>
              </a:solidFill>
              <a:latin typeface="Haettenschweiler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994589"/>
              </p:ext>
            </p:extLst>
          </p:nvPr>
        </p:nvGraphicFramePr>
        <p:xfrm>
          <a:off x="3748088" y="3186113"/>
          <a:ext cx="1647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Пакет" r:id="rId4" imgW="1647720" imgH="485640" progId="Package">
                  <p:embed/>
                </p:oleObj>
              </mc:Choice>
              <mc:Fallback>
                <p:oleObj name="Пакет" r:id="rId4" imgW="1647720" imgH="485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48088" y="3186113"/>
                        <a:ext cx="1647825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Валюша\Desktop\по пдд\чистые шаблоны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Блок-схема: перфолента 4"/>
          <p:cNvSpPr/>
          <p:nvPr/>
        </p:nvSpPr>
        <p:spPr>
          <a:xfrm>
            <a:off x="467544" y="1553231"/>
            <a:ext cx="8064896" cy="1530548"/>
          </a:xfrm>
          <a:prstGeom prst="flowChartPunchedTape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СПАСИБО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ЗА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ВНИМАНИЕ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33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541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124</Words>
  <Application>Microsoft Office PowerPoint</Application>
  <PresentationFormat>Экран (4:3)</PresentationFormat>
  <Paragraphs>22</Paragraphs>
  <Slides>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Тема Office</vt:lpstr>
      <vt:lpstr>Пакет</vt:lpstr>
      <vt:lpstr>Муниципальное дошкольное образовательное учреждение  «Детский сад № 24» Презентационный материал викторины - мастер класса по ПДД  «Правила дорожные верные, надежные».  Воспитатель высшей квалификационной категории  Камышова Галина Ивановна</vt:lpstr>
      <vt:lpstr>Причины детского дорожно-            транспортного травматизма:</vt:lpstr>
      <vt:lpstr>Цели и задачи</vt:lpstr>
      <vt:lpstr>остановка «Историческая»</vt:lpstr>
      <vt:lpstr>остановка «Сказочная»</vt:lpstr>
      <vt:lpstr>Презентация PowerPoint</vt:lpstr>
      <vt:lpstr>остановка « Дорожный лабиринт»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детский сад№19«Колосок» курского муниципального района Ставропольского края  Презентационный материал опыта работы по ПДД для родителей с проведением  мастер- класса  «Игровая деятельность как эффективное средство воспитания у дошкольников безопасного поведения на улицах села, города».    Старший воспитатель-Кокоева В.В.  </dc:title>
  <dc:creator>Сад</dc:creator>
  <cp:lastModifiedBy>Admin</cp:lastModifiedBy>
  <cp:revision>12</cp:revision>
  <dcterms:created xsi:type="dcterms:W3CDTF">2015-11-18T08:55:02Z</dcterms:created>
  <dcterms:modified xsi:type="dcterms:W3CDTF">2016-10-28T11:35:11Z</dcterms:modified>
</cp:coreProperties>
</file>