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9" r:id="rId3"/>
    <p:sldId id="257" r:id="rId4"/>
    <p:sldId id="258" r:id="rId5"/>
    <p:sldId id="259" r:id="rId6"/>
    <p:sldId id="260" r:id="rId7"/>
    <p:sldId id="280" r:id="rId8"/>
    <p:sldId id="277" r:id="rId9"/>
    <p:sldId id="282" r:id="rId10"/>
    <p:sldId id="283" r:id="rId11"/>
    <p:sldId id="261" r:id="rId12"/>
    <p:sldId id="278" r:id="rId13"/>
    <p:sldId id="262" r:id="rId14"/>
    <p:sldId id="281" r:id="rId15"/>
    <p:sldId id="26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23F4-33E4-4A83-9C4A-8938D188058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108/chuiko3.a7/0_9a93_a9a98933_XL" TargetMode="External"/><Relationship Id="rId13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mcontent.life.ru/media/2/2010/08/1616/159ecc25dcc95ec705f62b50676d705e.gif" TargetMode="External"/><Relationship Id="rId2" Type="http://schemas.openxmlformats.org/officeDocument/2006/relationships/hyperlink" Target="http://open.az/uploads/posts/2009-08/1251092505_petergofsams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foto/b/3/533/2483533/f_18621390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files.myopera.com/Felin/blog/8_%D0%BC%D0%B0%D1%80%D1%82%D0%B0.jpg" TargetMode="External"/><Relationship Id="rId4" Type="http://schemas.openxmlformats.org/officeDocument/2006/relationships/hyperlink" Target="http://s005.radikal.ru/i209/1002/6b/af26a2d4569dt.jp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7890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общеразвивающего вида с приоритетным осуществлением художественно – эстетического направления развития воспитанников №24»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"ЭМБЛЕМА ДЕТСКОГО САДА"</a:t>
            </a:r>
            <a:r>
              <a:rPr lang="ru-RU" dirty="0"/>
              <a:t/>
            </a:r>
            <a:br>
              <a:rPr lang="ru-RU" dirty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i-main-pic" descr="Картинка 16 из 266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9 из 6400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85293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7 из 6378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852936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 из 21247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115616" y="501317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4 из 64000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941168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17924">
            <a:hlinkClick r:id="rId12" tgtFrame="_blank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5085184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Замараева Вовы средняя группа «Колобок»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эмблемы\фото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26487" r="17216" b="29440"/>
          <a:stretch/>
        </p:blipFill>
        <p:spPr bwMode="auto">
          <a:xfrm>
            <a:off x="1475656" y="1196752"/>
            <a:ext cx="5904656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514"/>
            <a:ext cx="9144000" cy="83671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Самусевич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Юли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средняя группа Ромашка»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pPr marL="0" lv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 descr="F:\эмблемы\фото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16234" b="5794"/>
          <a:stretch/>
        </p:blipFill>
        <p:spPr bwMode="auto">
          <a:xfrm>
            <a:off x="1259632" y="918452"/>
            <a:ext cx="6624736" cy="59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Родители 2 группы раннего возраста «Радуга»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эмблемы\фото4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2748" r="3210" b="21190"/>
          <a:stretch/>
        </p:blipFill>
        <p:spPr bwMode="auto">
          <a:xfrm>
            <a:off x="1835696" y="907346"/>
            <a:ext cx="5544616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Молчанова Богдана средняя группа «Колобок»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b="1" dirty="0"/>
          </a:p>
          <a:p>
            <a:endParaRPr lang="ru-RU" b="1" dirty="0"/>
          </a:p>
        </p:txBody>
      </p:sp>
      <p:pic>
        <p:nvPicPr>
          <p:cNvPr id="5122" name="Picture 2" descr="F:\эмблемы\фото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4" t="29039" r="32634" b="21661"/>
          <a:stretch/>
        </p:blipFill>
        <p:spPr bwMode="auto">
          <a:xfrm>
            <a:off x="1763688" y="980728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Солгалова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Максима средняя группа «Колобок»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эмблемы\фото6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17878" r="24840" b="38509"/>
          <a:stretch/>
        </p:blipFill>
        <p:spPr bwMode="auto">
          <a:xfrm>
            <a:off x="1802340" y="980728"/>
            <a:ext cx="57579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Кубасова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Степана средняя группа «Ромашка»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F:\эмблемы\фото7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" r="2166" b="10876"/>
          <a:stretch/>
        </p:blipFill>
        <p:spPr bwMode="auto">
          <a:xfrm>
            <a:off x="2411760" y="1196752"/>
            <a:ext cx="4537766" cy="5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87424"/>
            <a:ext cx="9395520" cy="7416824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b="1" i="1" dirty="0" smtClean="0"/>
              <a:t>Любовь </a:t>
            </a:r>
            <a:r>
              <a:rPr lang="ru-RU" sz="3200" b="1" i="1" dirty="0"/>
              <a:t>к родному краю, </a:t>
            </a:r>
            <a:br>
              <a:rPr lang="ru-RU" sz="3200" b="1" i="1" dirty="0"/>
            </a:br>
            <a:r>
              <a:rPr lang="ru-RU" sz="3200" b="1" i="1" dirty="0"/>
              <a:t>родной культуре, родной речи </a:t>
            </a:r>
            <a:br>
              <a:rPr lang="ru-RU" sz="3200" b="1" i="1" dirty="0"/>
            </a:br>
            <a:r>
              <a:rPr lang="ru-RU" sz="3200" b="1" i="1" dirty="0"/>
              <a:t>начинается с малого – </a:t>
            </a:r>
            <a:br>
              <a:rPr lang="ru-RU" sz="3200" b="1" i="1" dirty="0"/>
            </a:br>
            <a:r>
              <a:rPr lang="ru-RU" sz="3200" b="1" i="1" dirty="0"/>
              <a:t>любви к своей семье, к своему жилищу, </a:t>
            </a:r>
            <a:br>
              <a:rPr lang="ru-RU" sz="3200" b="1" i="1" dirty="0"/>
            </a:br>
            <a:r>
              <a:rPr lang="ru-RU" sz="3200" b="1" i="1" dirty="0"/>
              <a:t>к своему детскому саду. </a:t>
            </a:r>
            <a:br>
              <a:rPr lang="ru-RU" sz="3200" b="1" i="1" dirty="0"/>
            </a:br>
            <a:r>
              <a:rPr lang="ru-RU" sz="3200" b="1" i="1" dirty="0"/>
              <a:t>Постепенно расширяясь, эта любовь </a:t>
            </a:r>
            <a:br>
              <a:rPr lang="ru-RU" sz="3200" b="1" i="1" dirty="0"/>
            </a:br>
            <a:r>
              <a:rPr lang="ru-RU" sz="3200" b="1" i="1" dirty="0"/>
              <a:t>переходит в любовь к родной стране, </a:t>
            </a:r>
            <a:br>
              <a:rPr lang="ru-RU" sz="3200" b="1" i="1" dirty="0"/>
            </a:br>
            <a:r>
              <a:rPr lang="ru-RU" sz="3200" b="1" i="1" dirty="0"/>
              <a:t>к ее истории, прошлому и настоящему, </a:t>
            </a:r>
            <a:br>
              <a:rPr lang="ru-RU" sz="3200" b="1" i="1" dirty="0"/>
            </a:br>
            <a:r>
              <a:rPr lang="ru-RU" sz="3200" b="1" i="1" dirty="0"/>
              <a:t>ко всему человечеству.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                                                   </a:t>
            </a:r>
            <a:r>
              <a:rPr lang="ru-RU" sz="3200" b="1" i="1" dirty="0" smtClean="0"/>
              <a:t>Д.С</a:t>
            </a:r>
            <a:r>
              <a:rPr lang="ru-RU" sz="3200" b="1" i="1" dirty="0"/>
              <a:t>. </a:t>
            </a:r>
            <a:r>
              <a:rPr lang="ru-RU" sz="3200" b="1" i="1" dirty="0" smtClean="0"/>
              <a:t>Лихачев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Конкурс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764704"/>
            <a:ext cx="5400600" cy="54006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эмблемы для дальнейшего использования ее в качестве символики ДОУ.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Конкурса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воспитание дружного и сплочённого коллектива родителей не только групп, но и детского сада в целом;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дать возможность родителям, участвуя в проекте, ощутить себя частью большого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садовского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коллектива;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осознать свою личную значимость для детского сада;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развить познавательный интерес родителей и детей;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воспитание патриотизма и гражданственности;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способностей;</a:t>
            </a:r>
          </a:p>
          <a:p>
            <a:pPr lvl="0"/>
            <a:endParaRPr lang="ru-RU" b="1" u="sng" dirty="0"/>
          </a:p>
          <a:p>
            <a:pPr lvl="0"/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Требования к конкурсной работе.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514350" indent="-514350"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конкурс представляется проект эмблемы, выполненный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индивидуально.</a:t>
            </a:r>
          </a:p>
          <a:p>
            <a:pPr marL="514350" indent="-514350"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связи с особенностями эмблемы (небольшие размеры, символический характер) при разработке проекта эмблемы автору (авторам) необходимо стремиться к понятному, выразительному, лаконичному и оригинальному воплощению замысла.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Эскиз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эмблемы должен разрабатываться с учетом дальнейшего ее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воплощения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различных материалах 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технике,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использовать простую палитру цветов.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эмблеме должна быть размещена надпись МДОУ « Детский сад №24».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5.    Каждый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элемент предлагаемой эмблемы должен сопровождаться описанием и авторской трактовкой символического значения и соответствовать деятельности ДОУ.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конкурс принимается: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 цветной рисунок выполненный на листе формата А4, А3 или рисунок, выполненный на принтере;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б) описание эмблемы с авторской трактовкой  значения ее символов.</a:t>
            </a:r>
          </a:p>
          <a:p>
            <a:pPr marL="0" indent="0">
              <a:buNone/>
            </a:pP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определения победителей конкурса.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Отбор работ, их оценка проводится в два этапа: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Первый этап - с 01.10.2016 по 31.10.2016 – отбор работ из общего числа участников и определение финалистов конкурса (на уровне групп).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Второй этап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общеде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садовский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- с 01.11.2016-17.11.2016 - отбор работ из числа финалистов и определение победителя конкурса Жюри.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Работа победителя конкурса становится эмблемой МДОУ « Детский сад №24».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Жюри конкурса 1 этапа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воспитатель группы и председатель родительского комитета группы.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Жюри конкурса 2 этапа: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Администрация МДОУ «Детский сад №24».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оценки конкурсной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 выполнения работы, креативность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Лаконичность изобразительных приемов и оригинальность графического решения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Легкость зрительного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Образцы представленных Конкурсных работ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Ракитской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Софии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младшая группа «Сказка»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F:\эмблемы\фото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t="12920" r="22923" b="35253"/>
          <a:stretch/>
        </p:blipFill>
        <p:spPr bwMode="auto">
          <a:xfrm>
            <a:off x="2075543" y="1196753"/>
            <a:ext cx="46010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213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Муниципальное дошкольное образовательное учреждение «Детский сад общеразвивающего вида с приоритетным осуществлением художественно – эстетического направления развития воспитанников №24»  КОНКУРС   "ЭМБЛЕМА ДЕТСКОГО САДА" </vt:lpstr>
      <vt:lpstr> Любовь к родному краю,  родной культуре, родной речи  начинается с малого –  любви к своей семье, к своему жилищу,  к своему детскому саду.  Постепенно расширяясь, эта любовь  переходит в любовь к родной стране,  к ее истории, прошлому и настоящему,  ко всему человечеству.                                                     Д.С. Лихачев  </vt:lpstr>
      <vt:lpstr> Цель Конкурса </vt:lpstr>
      <vt:lpstr>Задачи Конкурса</vt:lpstr>
      <vt:lpstr> Требования к конкурсной работе.  </vt:lpstr>
      <vt:lpstr> Порядок определения победителей конкурса.  </vt:lpstr>
      <vt:lpstr>    Критерии оценки конкурсной работы   </vt:lpstr>
      <vt:lpstr>Презентация PowerPoint</vt:lpstr>
      <vt:lpstr>Семья Ракитской Софии  младшая группа «Сказка»</vt:lpstr>
      <vt:lpstr>Семья Замараева Вовы средняя группа «Колобок»</vt:lpstr>
      <vt:lpstr>Семья Самусевич Юли средняя группа Ромашка»</vt:lpstr>
      <vt:lpstr>Родители 2 группы раннего возраста «Радуга»</vt:lpstr>
      <vt:lpstr>      Семья Молчанова Богдана средняя группа «Колобок»      </vt:lpstr>
      <vt:lpstr>Семья Солгалова Максима средняя группа «Колобок»</vt:lpstr>
      <vt:lpstr> Семья Кубасова Степана средняя группа «Ромашка»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к родному краю,  родной культуре, родной речи  начинается с малого –  любви к своей семье, к своему жилищу,  к своему детскому саду.  Постепенно расширяясь, эта любовь  переходит в любовь к родной стране,  к ее истории, прошлому и настоящему,  ко всему человечеству.                                                     Д.С. Лихачев</dc:title>
  <dc:creator>Наталья</dc:creator>
  <cp:lastModifiedBy>Admin</cp:lastModifiedBy>
  <cp:revision>18</cp:revision>
  <dcterms:created xsi:type="dcterms:W3CDTF">2011-01-16T13:08:36Z</dcterms:created>
  <dcterms:modified xsi:type="dcterms:W3CDTF">2016-11-23T12:19:39Z</dcterms:modified>
</cp:coreProperties>
</file>