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B1D2-C3D6-4A0E-BCD3-29B7B1DEC5B1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9C95-FD39-44CF-B536-7594FE286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B1D2-C3D6-4A0E-BCD3-29B7B1DEC5B1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9C95-FD39-44CF-B536-7594FE286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B1D2-C3D6-4A0E-BCD3-29B7B1DEC5B1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9C95-FD39-44CF-B536-7594FE286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B1D2-C3D6-4A0E-BCD3-29B7B1DEC5B1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9C95-FD39-44CF-B536-7594FE286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B1D2-C3D6-4A0E-BCD3-29B7B1DEC5B1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9C95-FD39-44CF-B536-7594FE286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B1D2-C3D6-4A0E-BCD3-29B7B1DEC5B1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9C95-FD39-44CF-B536-7594FE286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B1D2-C3D6-4A0E-BCD3-29B7B1DEC5B1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9C95-FD39-44CF-B536-7594FE286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B1D2-C3D6-4A0E-BCD3-29B7B1DEC5B1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9C95-FD39-44CF-B536-7594FE286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B1D2-C3D6-4A0E-BCD3-29B7B1DEC5B1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9C95-FD39-44CF-B536-7594FE286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B1D2-C3D6-4A0E-BCD3-29B7B1DEC5B1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9C95-FD39-44CF-B536-7594FE286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B1D2-C3D6-4A0E-BCD3-29B7B1DEC5B1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79C95-FD39-44CF-B536-7594FE2865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B1D2-C3D6-4A0E-BCD3-29B7B1DEC5B1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79C95-FD39-44CF-B536-7594FE2865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на тему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071678"/>
            <a:ext cx="7786742" cy="17526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«Птицы разных стран»</a:t>
            </a:r>
            <a:endParaRPr lang="ru-RU" sz="5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dmin\Рабочий стол\368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214686"/>
            <a:ext cx="4572000" cy="281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572132" y="5143512"/>
            <a:ext cx="33718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Разработчик: Русина Оксана Викторовна, </a:t>
            </a:r>
          </a:p>
          <a:p>
            <a:r>
              <a:rPr lang="ru-RU" sz="1400" dirty="0" smtClean="0"/>
              <a:t>воспитатель МАДОУ № 30 г.Кушва, </a:t>
            </a:r>
          </a:p>
          <a:p>
            <a:r>
              <a:rPr lang="ru-RU" sz="1400" dirty="0" smtClean="0"/>
              <a:t>первая квалификационная категория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Фрегат</a:t>
            </a:r>
            <a:r>
              <a:rPr lang="ru-RU" sz="1800" dirty="0" smtClean="0"/>
              <a:t> – настоящий властелин воздуха. Он обладает огромными крыльями и длинным хвостом, который служит и тормозом, и рулем. Фрегат никогда не садится на воду и очень неуверенно чувствует себя на земле. Но в воздухе он не имеет себе равных. Фрегаты на лету ловят летучих рыб, выныривающих из воды и взлетающих над волнами, хватают маленьких черепашек на морском берегу.</a:t>
            </a:r>
            <a:endParaRPr lang="ru-RU" sz="1800" dirty="0"/>
          </a:p>
        </p:txBody>
      </p:sp>
      <p:pic>
        <p:nvPicPr>
          <p:cNvPr id="7" name="Содержимое 6" descr="Фрегат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3214686"/>
            <a:ext cx="4682651" cy="3119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Documents and Settings\Admin\Рабочий стол\Фрегат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714488"/>
            <a:ext cx="4820682" cy="3157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Птицы, живущие на вечных льдах Антарктиды</a:t>
            </a:r>
            <a:endParaRPr lang="ru-RU" sz="6000" b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Пингвины</a:t>
            </a:r>
            <a:r>
              <a:rPr lang="ru-RU" sz="2000" dirty="0" smtClean="0"/>
              <a:t> – это морские птицы, которые не умеют летать. Большую часть времени они проводят в море. Пингвины откладывают яйца в гнезда, сложенные из камешков, либо прямо на голую землю или лёд. Под кожей у них имеется толстый слой жира, который сохраняет тепло. Пингвины – хорошие пловцы и ныряльщики. Их узкие крылья выполняют роль плавников, </a:t>
            </a:r>
            <a:br>
              <a:rPr lang="ru-RU" sz="2000" dirty="0" smtClean="0"/>
            </a:br>
            <a:r>
              <a:rPr lang="ru-RU" sz="2000" dirty="0" smtClean="0"/>
              <a:t>а лапы и хвост – роль руля.</a:t>
            </a:r>
            <a:endParaRPr lang="ru-RU" sz="2000" dirty="0"/>
          </a:p>
        </p:txBody>
      </p:sp>
      <p:pic>
        <p:nvPicPr>
          <p:cNvPr id="7" name="Содержимое 6" descr="Пингви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00298" y="2071678"/>
            <a:ext cx="424686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Снежный буревестник </a:t>
            </a:r>
            <a:r>
              <a:rPr lang="ru-RU" sz="3200" dirty="0" smtClean="0"/>
              <a:t>– имеет окраску белого цвета. Летает над льдинами и ныряет между ними в поисках пищи. </a:t>
            </a:r>
            <a:endParaRPr lang="ru-RU" sz="3200" dirty="0"/>
          </a:p>
        </p:txBody>
      </p:sp>
      <p:pic>
        <p:nvPicPr>
          <p:cNvPr id="7" name="Содержимое 6" descr="Снежный буревестни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1857364"/>
            <a:ext cx="679319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Малая качурка </a:t>
            </a:r>
            <a:r>
              <a:rPr lang="ru-RU" sz="3200" dirty="0" smtClean="0"/>
              <a:t>– летает у самой поверхности воды. Опустив в низ ноги. Это выглядит так, будто она ходит по воде.</a:t>
            </a:r>
            <a:endParaRPr lang="ru-RU" sz="3200" dirty="0"/>
          </a:p>
        </p:txBody>
      </p:sp>
      <p:pic>
        <p:nvPicPr>
          <p:cNvPr id="3075" name="Picture 3" descr="C:\Documents and Settings\Admin\Рабочий стол\качур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571744"/>
            <a:ext cx="4786321" cy="3829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Малая качурка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28596" y="1643050"/>
            <a:ext cx="4645927" cy="2942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Птицы, живущие в пустыне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Страус</a:t>
            </a:r>
            <a:r>
              <a:rPr lang="ru-RU" sz="2400" dirty="0" smtClean="0"/>
              <a:t> – </a:t>
            </a:r>
            <a:r>
              <a:rPr lang="ru-RU" sz="2000" dirty="0" smtClean="0"/>
              <a:t>самая крупная птица, которая не умеет летать, но имеет самые сильные ноги. Страусы – птицы-кочевники, в поисках новых пастбищ пробегают сотни километров по пустыне. Питаются они травой, листьями, плодами и семенами. В отличие от других птиц у страусов на ноге всего лишь два пальца, а у других птиц по четыре. </a:t>
            </a:r>
            <a:endParaRPr lang="ru-RU" sz="2000" dirty="0"/>
          </a:p>
        </p:txBody>
      </p:sp>
      <p:pic>
        <p:nvPicPr>
          <p:cNvPr id="7" name="Содержимое 6" descr="Страус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1638" y="2071678"/>
            <a:ext cx="5447146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Птицы, </a:t>
            </a:r>
            <a:br>
              <a:rPr lang="ru-RU" sz="6000" b="1" dirty="0" smtClean="0"/>
            </a:br>
            <a:r>
              <a:rPr lang="ru-RU" sz="6000" b="1" dirty="0" smtClean="0"/>
              <a:t>живущие в горах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Орлы</a:t>
            </a:r>
            <a:r>
              <a:rPr lang="ru-RU" sz="3200" dirty="0" smtClean="0"/>
              <a:t> – крупные пернатые хищники. Благодаря мощным крыльям, они могут летать даже в  сильный ветер. Охотятся они на мелких млекопитающих, пресмыкающихся и других мелких птиц.  </a:t>
            </a:r>
            <a:endParaRPr lang="ru-RU" sz="3200" dirty="0"/>
          </a:p>
        </p:txBody>
      </p:sp>
      <p:pic>
        <p:nvPicPr>
          <p:cNvPr id="7" name="Содержимое 6" descr="Орел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30189" y="2857496"/>
            <a:ext cx="6107675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357166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Гриф</a:t>
            </a:r>
            <a:r>
              <a:rPr lang="ru-RU" sz="3100" dirty="0" smtClean="0"/>
              <a:t> – хищная птица. У него длинная голая шея, крепкий крючковатый клюв и большой зоб, большие сильные крылья. Питается он падалью (мертвыми или больными животными).</a:t>
            </a:r>
            <a:endParaRPr lang="ru-RU" sz="3100" dirty="0"/>
          </a:p>
        </p:txBody>
      </p:sp>
      <p:pic>
        <p:nvPicPr>
          <p:cNvPr id="7" name="Содержимое 6" descr="Гриф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2000240"/>
            <a:ext cx="6977551" cy="4361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Птицы, живущие в местах с жарким климатом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500042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Беркут</a:t>
            </a:r>
            <a:r>
              <a:rPr lang="ru-RU" sz="3600" dirty="0" smtClean="0"/>
              <a:t> – самая крупная и величественная птица из орлиного племени. Поселяется на горных кручах. Размах крыльев достигает трёх метров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" name="Содержимое 6" descr="Беркут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096" r="19231"/>
          <a:stretch>
            <a:fillRect/>
          </a:stretch>
        </p:blipFill>
        <p:spPr>
          <a:xfrm>
            <a:off x="285720" y="2643182"/>
            <a:ext cx="3500462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r="7858"/>
          <a:stretch>
            <a:fillRect/>
          </a:stretch>
        </p:blipFill>
        <p:spPr bwMode="auto">
          <a:xfrm>
            <a:off x="3571868" y="2071678"/>
            <a:ext cx="5286412" cy="3837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5"/>
            <a:ext cx="7772400" cy="928695"/>
          </a:xfrm>
        </p:spPr>
        <p:txBody>
          <a:bodyPr/>
          <a:lstStyle/>
          <a:p>
            <a:r>
              <a:rPr lang="ru-RU" b="1" dirty="0" smtClean="0"/>
              <a:t>Загадки о птицах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643050"/>
            <a:ext cx="8358246" cy="4786346"/>
          </a:xfrm>
        </p:spPr>
        <p:txBody>
          <a:bodyPr numCol="2"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700" dirty="0">
                <a:solidFill>
                  <a:schemeClr val="tx1"/>
                </a:solidFill>
              </a:rPr>
              <a:t>Птица слов немало знает,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700" dirty="0">
                <a:solidFill>
                  <a:schemeClr val="tx1"/>
                </a:solidFill>
              </a:rPr>
              <a:t>Всё на свете повторяет!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700" dirty="0">
                <a:solidFill>
                  <a:schemeClr val="tx1"/>
                </a:solidFill>
              </a:rPr>
              <a:t>Сюртучок на птице пестрый,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700" dirty="0">
                <a:solidFill>
                  <a:schemeClr val="tx1"/>
                </a:solidFill>
              </a:rPr>
              <a:t>Клюв - изогнутый и острый! (Попугай</a:t>
            </a:r>
            <a:r>
              <a:rPr lang="ru-RU" sz="1700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7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7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700" dirty="0">
                <a:solidFill>
                  <a:schemeClr val="tx1"/>
                </a:solidFill>
              </a:rPr>
              <a:t>Приезжайте в Антарктиду!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700" dirty="0">
                <a:solidFill>
                  <a:schemeClr val="tx1"/>
                </a:solidFill>
              </a:rPr>
              <a:t>На родном материке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700" dirty="0">
                <a:solidFill>
                  <a:schemeClr val="tx1"/>
                </a:solidFill>
              </a:rPr>
              <a:t>Я гуляю с важным видом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700" dirty="0">
                <a:solidFill>
                  <a:schemeClr val="tx1"/>
                </a:solidFill>
              </a:rPr>
              <a:t>В черно-белом сюртуке</a:t>
            </a:r>
            <a:r>
              <a:rPr lang="ru-RU" sz="1700" dirty="0" smtClean="0">
                <a:solidFill>
                  <a:schemeClr val="tx1"/>
                </a:solidFill>
              </a:rPr>
              <a:t>. (Пингвин)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7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7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7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700" dirty="0" smtClean="0">
                <a:solidFill>
                  <a:schemeClr val="tx1"/>
                </a:solidFill>
              </a:rPr>
              <a:t>Он </a:t>
            </a:r>
            <a:r>
              <a:rPr lang="ru-RU" sz="1700" dirty="0">
                <a:solidFill>
                  <a:schemeClr val="tx1"/>
                </a:solidFill>
              </a:rPr>
              <a:t>труслив, хоть и высок,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700" dirty="0">
                <a:solidFill>
                  <a:schemeClr val="tx1"/>
                </a:solidFill>
              </a:rPr>
              <a:t>Прячет голову в песок.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700" dirty="0">
                <a:solidFill>
                  <a:schemeClr val="tx1"/>
                </a:solidFill>
              </a:rPr>
              <a:t>А летать не может он,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700" dirty="0">
                <a:solidFill>
                  <a:schemeClr val="tx1"/>
                </a:solidFill>
              </a:rPr>
              <a:t>Но зато, ребята,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700" dirty="0">
                <a:solidFill>
                  <a:schemeClr val="tx1"/>
                </a:solidFill>
              </a:rPr>
              <a:t>В быстром беге чемпион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700" dirty="0">
                <a:solidFill>
                  <a:schemeClr val="tx1"/>
                </a:solidFill>
              </a:rPr>
              <a:t>Он среди пернатых! (Страус</a:t>
            </a:r>
            <a:r>
              <a:rPr lang="ru-RU" sz="1700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7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7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700" dirty="0" smtClean="0">
                <a:solidFill>
                  <a:schemeClr val="tx1"/>
                </a:solidFill>
              </a:rPr>
              <a:t>До </a:t>
            </a:r>
            <a:r>
              <a:rPr lang="ru-RU" sz="1700" dirty="0">
                <a:solidFill>
                  <a:schemeClr val="tx1"/>
                </a:solidFill>
              </a:rPr>
              <a:t>чего нарядный хвост -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700" dirty="0">
                <a:solidFill>
                  <a:schemeClr val="tx1"/>
                </a:solidFill>
              </a:rPr>
              <a:t>Пышный, разноцветный.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700" dirty="0">
                <a:solidFill>
                  <a:schemeClr val="tx1"/>
                </a:solidFill>
              </a:rPr>
              <a:t>Он сверкает ярче звезд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700" dirty="0">
                <a:solidFill>
                  <a:schemeClr val="tx1"/>
                </a:solidFill>
              </a:rPr>
              <a:t>В парке заповедном.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700" dirty="0">
                <a:solidFill>
                  <a:schemeClr val="tx1"/>
                </a:solidFill>
              </a:rPr>
              <a:t>А хозяин - чудо-птица -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700" dirty="0">
                <a:solidFill>
                  <a:schemeClr val="tx1"/>
                </a:solidFill>
              </a:rPr>
              <a:t>Оперением гордится. (Павлин</a:t>
            </a:r>
            <a:r>
              <a:rPr lang="ru-RU" sz="1700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7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7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dirty="0">
                <a:solidFill>
                  <a:schemeClr val="tx1"/>
                </a:solidFill>
              </a:rPr>
              <a:t>С ним я спорить не хочу -</a:t>
            </a:r>
            <a:r>
              <a:rPr lang="ru-RU" sz="1700" dirty="0" smtClean="0">
                <a:solidFill>
                  <a:schemeClr val="tx1"/>
                </a:solidFill>
              </a:rPr>
              <a:t/>
            </a:r>
            <a:br>
              <a:rPr lang="ru-RU" sz="1700" dirty="0" smtClean="0">
                <a:solidFill>
                  <a:schemeClr val="tx1"/>
                </a:solidFill>
              </a:rPr>
            </a:br>
            <a:r>
              <a:rPr lang="ru-RU" sz="1700" dirty="0">
                <a:solidFill>
                  <a:schemeClr val="tx1"/>
                </a:solidFill>
              </a:rPr>
              <a:t>Ему горы по плечу!</a:t>
            </a:r>
            <a:r>
              <a:rPr lang="ru-RU" sz="1700" dirty="0" smtClean="0">
                <a:solidFill>
                  <a:schemeClr val="tx1"/>
                </a:solidFill>
              </a:rPr>
              <a:t/>
            </a:r>
            <a:br>
              <a:rPr lang="ru-RU" sz="1700" dirty="0" smtClean="0">
                <a:solidFill>
                  <a:schemeClr val="tx1"/>
                </a:solidFill>
              </a:rPr>
            </a:br>
            <a:r>
              <a:rPr lang="ru-RU" sz="1700" dirty="0">
                <a:solidFill>
                  <a:schemeClr val="tx1"/>
                </a:solidFill>
              </a:rPr>
              <a:t>Два могучих есть крыла</a:t>
            </a:r>
            <a:r>
              <a:rPr lang="ru-RU" sz="1700" dirty="0" smtClean="0">
                <a:solidFill>
                  <a:schemeClr val="tx1"/>
                </a:solidFill>
              </a:rPr>
              <a:t/>
            </a:r>
            <a:br>
              <a:rPr lang="ru-RU" sz="1700" dirty="0" smtClean="0">
                <a:solidFill>
                  <a:schemeClr val="tx1"/>
                </a:solidFill>
              </a:rPr>
            </a:br>
            <a:r>
              <a:rPr lang="ru-RU" sz="1700" dirty="0">
                <a:solidFill>
                  <a:schemeClr val="tx1"/>
                </a:solidFill>
              </a:rPr>
              <a:t>У царя всех птиц - </a:t>
            </a:r>
            <a:r>
              <a:rPr lang="ru-RU" sz="1700" dirty="0" smtClean="0">
                <a:solidFill>
                  <a:schemeClr val="tx1"/>
                </a:solidFill>
              </a:rPr>
              <a:t>... (</a:t>
            </a:r>
            <a:r>
              <a:rPr lang="ru-RU" sz="1700" dirty="0">
                <a:solidFill>
                  <a:schemeClr val="tx1"/>
                </a:solidFill>
              </a:rPr>
              <a:t>Орёл) </a:t>
            </a:r>
            <a:endParaRPr lang="ru-RU" sz="17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7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7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700" dirty="0">
                <a:solidFill>
                  <a:schemeClr val="tx1"/>
                </a:solidFill>
              </a:rPr>
              <a:t>Над водою кружит</a:t>
            </a:r>
            <a:r>
              <a:rPr lang="ru-RU" sz="1700" dirty="0" smtClean="0">
                <a:solidFill>
                  <a:schemeClr val="tx1"/>
                </a:solidFill>
              </a:rPr>
              <a:t/>
            </a:r>
            <a:br>
              <a:rPr lang="ru-RU" sz="1700" dirty="0" smtClean="0">
                <a:solidFill>
                  <a:schemeClr val="tx1"/>
                </a:solidFill>
              </a:rPr>
            </a:br>
            <a:r>
              <a:rPr lang="ru-RU" sz="1700" dirty="0">
                <a:solidFill>
                  <a:schemeClr val="tx1"/>
                </a:solidFill>
              </a:rPr>
              <a:t>Белых птичек стайка.</a:t>
            </a:r>
            <a:r>
              <a:rPr lang="ru-RU" sz="1700" dirty="0" smtClean="0">
                <a:solidFill>
                  <a:schemeClr val="tx1"/>
                </a:solidFill>
              </a:rPr>
              <a:t/>
            </a:r>
            <a:br>
              <a:rPr lang="ru-RU" sz="1700" dirty="0" smtClean="0">
                <a:solidFill>
                  <a:schemeClr val="tx1"/>
                </a:solidFill>
              </a:rPr>
            </a:br>
            <a:r>
              <a:rPr lang="ru-RU" sz="1700" dirty="0">
                <a:solidFill>
                  <a:schemeClr val="tx1"/>
                </a:solidFill>
              </a:rPr>
              <a:t>Посмотри, как ловко</a:t>
            </a:r>
            <a:r>
              <a:rPr lang="ru-RU" sz="1700" dirty="0" smtClean="0">
                <a:solidFill>
                  <a:schemeClr val="tx1"/>
                </a:solidFill>
              </a:rPr>
              <a:t/>
            </a:r>
            <a:br>
              <a:rPr lang="ru-RU" sz="1700" dirty="0" smtClean="0">
                <a:solidFill>
                  <a:schemeClr val="tx1"/>
                </a:solidFill>
              </a:rPr>
            </a:br>
            <a:r>
              <a:rPr lang="ru-RU" sz="1700" dirty="0">
                <a:solidFill>
                  <a:schemeClr val="tx1"/>
                </a:solidFill>
              </a:rPr>
              <a:t>Ловит рыбу... </a:t>
            </a:r>
            <a:r>
              <a:rPr lang="ru-RU" sz="1700" dirty="0" smtClean="0">
                <a:solidFill>
                  <a:schemeClr val="tx1"/>
                </a:solidFill>
              </a:rPr>
              <a:t> (Чайка</a:t>
            </a:r>
            <a:r>
              <a:rPr lang="ru-RU" sz="1700" dirty="0">
                <a:solidFill>
                  <a:schemeClr val="tx1"/>
                </a:solidFill>
              </a:rPr>
              <a:t> </a:t>
            </a:r>
            <a:r>
              <a:rPr lang="ru-RU" sz="1700" dirty="0" smtClean="0">
                <a:solidFill>
                  <a:schemeClr val="tx1"/>
                </a:solidFill>
              </a:rPr>
              <a:t>)</a:t>
            </a:r>
            <a:endParaRPr lang="ru-RU" sz="1700" dirty="0">
              <a:solidFill>
                <a:schemeClr val="tx1"/>
              </a:solidFill>
            </a:endParaRPr>
          </a:p>
          <a:p>
            <a:endParaRPr lang="ru-RU" sz="19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Делаем птицу из бумаги  своими руками</a:t>
            </a:r>
            <a:endParaRPr lang="ru-RU" sz="3600" dirty="0"/>
          </a:p>
        </p:txBody>
      </p:sp>
      <p:pic>
        <p:nvPicPr>
          <p:cNvPr id="7" name="Содержимое 6" descr="Оригами птицы на ветке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10640" y="1735677"/>
            <a:ext cx="6522720" cy="4255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Фазан</a:t>
            </a:r>
            <a:r>
              <a:rPr lang="ru-RU" sz="2800" dirty="0" smtClean="0"/>
              <a:t> – живет в непроходимых чащах тропического леса, имеет очень красивую серо-коричневую окраску и длинный-длинный хвост.</a:t>
            </a:r>
            <a:endParaRPr lang="ru-RU" sz="2800" dirty="0"/>
          </a:p>
        </p:txBody>
      </p:sp>
      <p:pic>
        <p:nvPicPr>
          <p:cNvPr id="7" name="Содержимое 6" descr="Фаза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2824" y="1600200"/>
            <a:ext cx="7198351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5436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Попугай</a:t>
            </a:r>
            <a:r>
              <a:rPr lang="ru-RU" sz="3200" dirty="0" smtClean="0"/>
              <a:t> – имеет яркое разноцветное оперение, маленький загнутый клюв, с помощью которого он быстро разгрызает зерна.</a:t>
            </a:r>
            <a:endParaRPr lang="ru-RU" sz="3200" dirty="0"/>
          </a:p>
        </p:txBody>
      </p:sp>
      <p:pic>
        <p:nvPicPr>
          <p:cNvPr id="7" name="Содержимое 6" descr="Попугай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71604" y="1857364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7256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Павлин</a:t>
            </a:r>
            <a:r>
              <a:rPr lang="ru-RU" sz="3600" dirty="0" smtClean="0"/>
              <a:t> – имеет большой красочный </a:t>
            </a:r>
            <a:r>
              <a:rPr lang="ru-RU" sz="3600" dirty="0" err="1" smtClean="0"/>
              <a:t>надхвостник</a:t>
            </a:r>
            <a:r>
              <a:rPr lang="ru-RU" sz="3600" dirty="0" smtClean="0"/>
              <a:t>, раскрывающийся в виде веера.</a:t>
            </a:r>
            <a:endParaRPr lang="ru-RU" sz="3600" dirty="0"/>
          </a:p>
        </p:txBody>
      </p:sp>
      <p:pic>
        <p:nvPicPr>
          <p:cNvPr id="7" name="Содержимое 6" descr="Павли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2071678"/>
            <a:ext cx="6274048" cy="4254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Турухтан</a:t>
            </a:r>
            <a:r>
              <a:rPr lang="ru-RU" sz="3600" dirty="0" smtClean="0"/>
              <a:t> – самцы этих птиц имеют красочное оперение и большой пушистый красивый воротник.</a:t>
            </a:r>
            <a:endParaRPr lang="ru-RU" sz="3600" dirty="0"/>
          </a:p>
        </p:txBody>
      </p:sp>
      <p:pic>
        <p:nvPicPr>
          <p:cNvPr id="7" name="Содержимое 6" descr="Турухта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57356" y="1857364"/>
            <a:ext cx="554430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Птицы, живущие на побережье морей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Чайки</a:t>
            </a:r>
            <a:r>
              <a:rPr lang="ru-RU" sz="3600" dirty="0" smtClean="0"/>
              <a:t> – населяют побережье всех морей. В поисках пищи они долго парят над морем.</a:t>
            </a:r>
            <a:endParaRPr lang="ru-RU" sz="3600" dirty="0"/>
          </a:p>
        </p:txBody>
      </p:sp>
      <p:pic>
        <p:nvPicPr>
          <p:cNvPr id="7" name="Содержимое 6" descr="Чай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71604" y="1928802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Бакланы</a:t>
            </a:r>
            <a:r>
              <a:rPr lang="ru-RU" sz="3600" dirty="0" smtClean="0"/>
              <a:t> в поисках рыбы ныряют под воду. Морские птицы гнездятся на отвесных уступах и пляжах, а кормятся в море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Бакла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1857364"/>
            <a:ext cx="679319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593</Words>
  <Application>Microsoft Office PowerPoint</Application>
  <PresentationFormat>Экран (4:3)</PresentationFormat>
  <Paragraphs>59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на тему</vt:lpstr>
      <vt:lpstr>Птицы, живущие в местах с жарким климатом</vt:lpstr>
      <vt:lpstr>Фазан – живет в непроходимых чащах тропического леса, имеет очень красивую серо-коричневую окраску и длинный-длинный хвост.</vt:lpstr>
      <vt:lpstr>Попугай – имеет яркое разноцветное оперение, маленький загнутый клюв, с помощью которого он быстро разгрызает зерна.</vt:lpstr>
      <vt:lpstr>Павлин – имеет большой красочный надхвостник, раскрывающийся в виде веера.</vt:lpstr>
      <vt:lpstr>Турухтан – самцы этих птиц имеют красочное оперение и большой пушистый красивый воротник.</vt:lpstr>
      <vt:lpstr>Птицы, живущие на побережье морей</vt:lpstr>
      <vt:lpstr>Чайки – населяют побережье всех морей. В поисках пищи они долго парят над морем.</vt:lpstr>
      <vt:lpstr>Бакланы в поисках рыбы ныряют под воду. Морские птицы гнездятся на отвесных уступах и пляжах, а кормятся в море.</vt:lpstr>
      <vt:lpstr>Фрегат – настоящий властелин воздуха. Он обладает огромными крыльями и длинным хвостом, который служит и тормозом, и рулем. Фрегат никогда не садится на воду и очень неуверенно чувствует себя на земле. Но в воздухе он не имеет себе равных. Фрегаты на лету ловят летучих рыб, выныривающих из воды и взлетающих над волнами, хватают маленьких черепашек на морском берегу.</vt:lpstr>
      <vt:lpstr>Птицы, живущие на вечных льдах Антарктиды</vt:lpstr>
      <vt:lpstr>Пингвины – это морские птицы, которые не умеют летать. Большую часть времени они проводят в море. Пингвины откладывают яйца в гнезда, сложенные из камешков, либо прямо на голую землю или лёд. Под кожей у них имеется толстый слой жира, который сохраняет тепло. Пингвины – хорошие пловцы и ныряльщики. Их узкие крылья выполняют роль плавников,  а лапы и хвост – роль руля.</vt:lpstr>
      <vt:lpstr>Снежный буревестник – имеет окраску белого цвета. Летает над льдинами и ныряет между ними в поисках пищи. </vt:lpstr>
      <vt:lpstr>Малая качурка – летает у самой поверхности воды. Опустив в низ ноги. Это выглядит так, будто она ходит по воде.</vt:lpstr>
      <vt:lpstr>Птицы, живущие в пустыне</vt:lpstr>
      <vt:lpstr>Страус – самая крупная птица, которая не умеет летать, но имеет самые сильные ноги. Страусы – птицы-кочевники, в поисках новых пастбищ пробегают сотни километров по пустыне. Питаются они травой, листьями, плодами и семенами. В отличие от других птиц у страусов на ноге всего лишь два пальца, а у других птиц по четыре. </vt:lpstr>
      <vt:lpstr>Птицы,  живущие в горах</vt:lpstr>
      <vt:lpstr>Орлы – крупные пернатые хищники. Благодаря мощным крыльям, они могут летать даже в  сильный ветер. Охотятся они на мелких млекопитающих, пресмыкающихся и других мелких птиц.  </vt:lpstr>
      <vt:lpstr>Гриф – хищная птица. У него длинная голая шея, крепкий крючковатый клюв и большой зоб, большие сильные крылья. Питается он падалью (мертвыми или больными животными).</vt:lpstr>
      <vt:lpstr>Беркут – самая крупная и величественная птица из орлиного племени. Поселяется на горных кручах. Размах крыльев достигает трёх метров. </vt:lpstr>
      <vt:lpstr>Загадки о птицах </vt:lpstr>
      <vt:lpstr>Делаем птицу из бумаги  своими руками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</dc:title>
  <dc:creator>Admin</dc:creator>
  <cp:lastModifiedBy>Admin</cp:lastModifiedBy>
  <cp:revision>20</cp:revision>
  <dcterms:created xsi:type="dcterms:W3CDTF">2016-11-20T15:13:49Z</dcterms:created>
  <dcterms:modified xsi:type="dcterms:W3CDTF">2016-11-20T16:43:00Z</dcterms:modified>
</cp:coreProperties>
</file>