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497F-B793-4988-AA6B-611EC4330E1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351F-2840-41DE-8751-04EE6DBAB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497F-B793-4988-AA6B-611EC4330E1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351F-2840-41DE-8751-04EE6DBA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497F-B793-4988-AA6B-611EC4330E1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351F-2840-41DE-8751-04EE6DBA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497F-B793-4988-AA6B-611EC4330E1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351F-2840-41DE-8751-04EE6DBA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497F-B793-4988-AA6B-611EC4330E1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D5D351F-2840-41DE-8751-04EE6DBA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497F-B793-4988-AA6B-611EC4330E1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351F-2840-41DE-8751-04EE6DBA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497F-B793-4988-AA6B-611EC4330E1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351F-2840-41DE-8751-04EE6DBA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497F-B793-4988-AA6B-611EC4330E1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351F-2840-41DE-8751-04EE6DBA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497F-B793-4988-AA6B-611EC4330E1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351F-2840-41DE-8751-04EE6DBA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497F-B793-4988-AA6B-611EC4330E1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351F-2840-41DE-8751-04EE6DBA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497F-B793-4988-AA6B-611EC4330E1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351F-2840-41DE-8751-04EE6DBA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26497F-B793-4988-AA6B-611EC4330E1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5D351F-2840-41DE-8751-04EE6DBAB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Непокорённая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/>
              <a:t>Керчь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енис\Downloads\S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286676" cy="478005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Багеровский</a:t>
            </a:r>
            <a:r>
              <a:rPr lang="ru-RU" dirty="0" smtClean="0"/>
              <a:t> </a:t>
            </a:r>
            <a:r>
              <a:rPr lang="ru-RU" dirty="0" smtClean="0"/>
              <a:t>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енис\Downloads\WW2-austrumu-fronte-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500562" cy="3857652"/>
          </a:xfrm>
          <a:prstGeom prst="rect">
            <a:avLst/>
          </a:prstGeom>
          <a:noFill/>
        </p:spPr>
      </p:pic>
      <p:pic>
        <p:nvPicPr>
          <p:cNvPr id="1027" name="Picture 3" descr="C:\Users\Денис\Downloads\9d720750e0f4.jpg"/>
          <p:cNvPicPr>
            <a:picLocks noChangeAspect="1" noChangeArrowheads="1"/>
          </p:cNvPicPr>
          <p:nvPr/>
        </p:nvPicPr>
        <p:blipFill>
          <a:blip r:embed="rId3"/>
          <a:srcRect b="11156"/>
          <a:stretch>
            <a:fillRect/>
          </a:stretch>
        </p:blipFill>
        <p:spPr bwMode="auto">
          <a:xfrm>
            <a:off x="4500562" y="1643050"/>
            <a:ext cx="464343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err="1" smtClean="0"/>
              <a:t>Аджимушкай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5"/>
            <a:endParaRPr lang="ru-RU" dirty="0"/>
          </a:p>
        </p:txBody>
      </p:sp>
      <p:pic>
        <p:nvPicPr>
          <p:cNvPr id="2050" name="Picture 2" descr="C:\Users\Денис\Desktop\р.jpg"/>
          <p:cNvPicPr>
            <a:picLocks noChangeAspect="1" noChangeArrowheads="1"/>
          </p:cNvPicPr>
          <p:nvPr/>
        </p:nvPicPr>
        <p:blipFill>
          <a:blip r:embed="rId2"/>
          <a:srcRect b="6443"/>
          <a:stretch>
            <a:fillRect/>
          </a:stretch>
        </p:blipFill>
        <p:spPr bwMode="auto">
          <a:xfrm>
            <a:off x="0" y="2143116"/>
            <a:ext cx="4786314" cy="4357718"/>
          </a:xfrm>
          <a:prstGeom prst="rect">
            <a:avLst/>
          </a:prstGeom>
          <a:noFill/>
        </p:spPr>
      </p:pic>
      <p:pic>
        <p:nvPicPr>
          <p:cNvPr id="2051" name="Picture 3" descr="C:\Users\Денис\Desktop\16683603оо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5" y="2143116"/>
            <a:ext cx="4357686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err="1" smtClean="0"/>
              <a:t>Эльтиген</a:t>
            </a:r>
            <a:r>
              <a:rPr lang="ru-RU" dirty="0" smtClean="0"/>
              <a:t> – </a:t>
            </a:r>
            <a:r>
              <a:rPr lang="ru-RU" sz="4800" dirty="0" smtClean="0"/>
              <a:t>земля</a:t>
            </a:r>
            <a:r>
              <a:rPr lang="ru-RU" dirty="0" smtClean="0"/>
              <a:t> </a:t>
            </a:r>
            <a:r>
              <a:rPr lang="ru-RU" sz="4800" dirty="0" smtClean="0"/>
              <a:t>героев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енис\Desktop\ш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5"/>
            <a:ext cx="5000628" cy="4572032"/>
          </a:xfrm>
          <a:prstGeom prst="rect">
            <a:avLst/>
          </a:prstGeom>
          <a:noFill/>
        </p:spPr>
      </p:pic>
      <p:pic>
        <p:nvPicPr>
          <p:cNvPr id="3075" name="Picture 3" descr="C:\Users\Денис\Desktop\19154400.jpg"/>
          <p:cNvPicPr>
            <a:picLocks noChangeAspect="1" noChangeArrowheads="1"/>
          </p:cNvPicPr>
          <p:nvPr/>
        </p:nvPicPr>
        <p:blipFill>
          <a:blip r:embed="rId3"/>
          <a:srcRect l="1563" t="1587" b="3175"/>
          <a:stretch>
            <a:fillRect/>
          </a:stretch>
        </p:blipFill>
        <p:spPr bwMode="auto">
          <a:xfrm>
            <a:off x="4572000" y="1500174"/>
            <a:ext cx="4572000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Они </a:t>
            </a:r>
            <a:r>
              <a:rPr lang="ru-RU" sz="4800" dirty="0" smtClean="0"/>
              <a:t>защищали</a:t>
            </a:r>
            <a:r>
              <a:rPr lang="ru-RU" dirty="0" smtClean="0"/>
              <a:t> Керчь: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Женя Руднёва </a:t>
            </a:r>
            <a:endParaRPr lang="ru-RU" dirty="0"/>
          </a:p>
        </p:txBody>
      </p:sp>
      <p:pic>
        <p:nvPicPr>
          <p:cNvPr id="4098" name="Picture 2" descr="C:\Users\Денис\Desktop\rydnev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857364"/>
            <a:ext cx="3357586" cy="463926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Алиме</a:t>
            </a:r>
            <a:r>
              <a:rPr lang="ru-RU" dirty="0" smtClean="0"/>
              <a:t> </a:t>
            </a:r>
            <a:r>
              <a:rPr lang="ru-RU" dirty="0" err="1" smtClean="0"/>
              <a:t>Абденнанова</a:t>
            </a:r>
            <a:endParaRPr lang="ru-RU" dirty="0"/>
          </a:p>
        </p:txBody>
      </p:sp>
      <p:pic>
        <p:nvPicPr>
          <p:cNvPr id="5122" name="Picture 2" descr="C:\Users\Денис\Desktop\Alime_Abdenna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71678"/>
            <a:ext cx="3929090" cy="46312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</TotalTime>
  <Words>16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Непокорённая Керчь  </vt:lpstr>
      <vt:lpstr>Багеровский ров</vt:lpstr>
      <vt:lpstr>Аджимушкай </vt:lpstr>
      <vt:lpstr>Эльтиген – земля героев</vt:lpstr>
      <vt:lpstr>Они защищали Керчь: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непокорённая Керчь</dc:title>
  <dc:creator>Денис</dc:creator>
  <cp:lastModifiedBy>Денис</cp:lastModifiedBy>
  <cp:revision>7</cp:revision>
  <dcterms:created xsi:type="dcterms:W3CDTF">2015-04-13T08:14:51Z</dcterms:created>
  <dcterms:modified xsi:type="dcterms:W3CDTF">2015-04-14T17:36:40Z</dcterms:modified>
</cp:coreProperties>
</file>