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9" r:id="rId10"/>
    <p:sldId id="272" r:id="rId11"/>
    <p:sldId id="273" r:id="rId12"/>
    <p:sldId id="274" r:id="rId13"/>
    <p:sldId id="275" r:id="rId14"/>
    <p:sldId id="276" r:id="rId15"/>
    <p:sldId id="277" r:id="rId16"/>
    <p:sldId id="270" r:id="rId17"/>
    <p:sldId id="271" r:id="rId18"/>
    <p:sldId id="287" r:id="rId19"/>
    <p:sldId id="278" r:id="rId20"/>
    <p:sldId id="281" r:id="rId21"/>
    <p:sldId id="282" r:id="rId22"/>
    <p:sldId id="283" r:id="rId23"/>
    <p:sldId id="284" r:id="rId24"/>
    <p:sldId id="285" r:id="rId25"/>
    <p:sldId id="286" r:id="rId26"/>
    <p:sldId id="288" r:id="rId27"/>
    <p:sldId id="289" r:id="rId28"/>
    <p:sldId id="29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 солнышк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1000" y="1785926"/>
            <a:ext cx="8458200" cy="47863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«Перелетные птицы</a:t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Аннинского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края»</a:t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чопорова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Оксана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валерьевна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гнезда гр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428736"/>
            <a:ext cx="2928958" cy="23574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143248"/>
            <a:ext cx="3852890" cy="3181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Прилетает в начале марта. Гнезда строят на крупных деревьях из веток. Питаются червями, пауками, насекомыми.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грач на гнезд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4143380"/>
            <a:ext cx="2928958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Скворец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кворец у скворечни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2285992"/>
            <a:ext cx="3429024" cy="35004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071810"/>
            <a:ext cx="3852890" cy="32527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Прилетают в марте. Гнезда строят в любой пустоте, чаще в скворечниках. Могут имитировать голоса других птиц. Питаются личинками, жуками, гусеницами.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Жаворонок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гнездо жаворон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071678"/>
            <a:ext cx="3429023" cy="335758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28868"/>
            <a:ext cx="3924328" cy="38957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Прилетают ранней весной, едва появляются на полях проталины. Их дом – луг и пастбище.  Жаворонки – славные певцы. Гнездо строят на земле, кочках. Питаются насекомыми, личинками, жучками, паучками, семенами и зеленой травой.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Соловей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оловей в гнезд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928802"/>
            <a:ext cx="3500462" cy="34290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067204" cy="38242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Прилетает в мае. Гнездо делает на земле из тонких веточек, травинок, перышек. Питается мухами, жучками, муравьями, паучками. Поет песни от вечерней  до утренней зари.  Хорошим певцом становится на третий год жизни.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Ласточка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гнезда ласточек береговушек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428736"/>
            <a:ext cx="3286148" cy="25717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43182"/>
            <a:ext cx="4067204" cy="36814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Прилетают в мае. Ласточки береговушки гнездятся на склоне берегов. Деревенская ласточка  делает гнездо под крышей, карнизом дома. Гнездо свое птица делает из комочков земли, которые находит в луже, скатывает шарик и несет в клюве к месту построения гнезда. Питается мошками.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гнездо ласточ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071942"/>
            <a:ext cx="3286148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Кукушка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яйцо кукушк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4286256"/>
            <a:ext cx="3286148" cy="23574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000372"/>
            <a:ext cx="3995766" cy="33242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Прилетает в мае. Гнезда не делает, птенцов не высиживает. Свое яйцо подкладывает в гнездо к другими птицам. Питается насекомыми, ядовитыми гусеницами.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не делает гнезд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1428736"/>
            <a:ext cx="3286148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Птицы заботливые родители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соловей с птенцам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500174"/>
            <a:ext cx="3357586" cy="2500330"/>
          </a:xfrm>
          <a:prstGeom prst="rect">
            <a:avLst/>
          </a:prstGeom>
        </p:spPr>
      </p:pic>
      <p:pic>
        <p:nvPicPr>
          <p:cNvPr id="6" name="Рисунок 5" descr="лсточка корми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4071942"/>
            <a:ext cx="3357586" cy="2500330"/>
          </a:xfrm>
          <a:prstGeom prst="rect">
            <a:avLst/>
          </a:prstGeom>
        </p:spPr>
      </p:pic>
      <p:pic>
        <p:nvPicPr>
          <p:cNvPr id="7" name="Рисунок 6" descr="кормят кукушон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4071942"/>
            <a:ext cx="3357586" cy="2500330"/>
          </a:xfrm>
          <a:prstGeom prst="rect">
            <a:avLst/>
          </a:prstGeom>
        </p:spPr>
      </p:pic>
      <p:pic>
        <p:nvPicPr>
          <p:cNvPr id="9" name="Рисунок 8" descr="у скворечни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1500174"/>
            <a:ext cx="3357586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Поговорки о перелетных птицах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-Всякая птица к своей стае летит;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-Всякая птица свои песни поет;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-И птица, выкормив птенца его летать учит;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-Одна ласточка весны не делает;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-Всякая птица своим клювом сыта;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-Хозяину дома, у которого ласточка свила и вывела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птенцов, будет во всем удача;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-Соловей прилетает тогда, когда может напиться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росы с березового листа.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Физкультминутка «Скворечник»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Распилю пилой дощечки: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Вжик-вжик, вжик-вжик.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(эмитируем распиливание дощечки ребром ладоней)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Сколочу из них скворечник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Тук-тук, тук-тук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(стучим кулачками один об другой)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Прилетайте птицы в гости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 нам, к нам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 обеими руками зовем птиц к себе)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 скворечники развешу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Тут и там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(движения вправо)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Тут и там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(движения влево)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Приметы о перелетных птицах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-Кукушка стала куковать – морозу больше не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бывать;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-Ласточка прилетела – скоро гром загремит;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-Увидел грача – весну встречай;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-Грачи летом «пасутся» на траве – к дождю;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-Ласточки и стрижи летают низко над землей – к дождю, а высоко – к хорошей погоде.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1.Обогащать и систематизировать знания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детей о перелетных птицах, о пользе которую они приносят людям и природе;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2.Воспитывать бережное отношение к птицам, желание им помочь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Стихи о перелетных птицах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хвостик 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785926"/>
            <a:ext cx="3643338" cy="3643338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343400" cy="42529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Милая певунья,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Ласточка родная,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 нам домой вернулась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Из чужого края.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 окошком вьется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песенкой  живою: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 Я весну и солнце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Принесла с собою…»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Здравствуй,  весна!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К. Льдов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357214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5992"/>
            <a:ext cx="4343400" cy="4038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Мы построили скворечню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веселого скворца,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Мы повесили скворечник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Возле самого крыльца.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 семейство вчетвером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Проживает в доме том: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Мать, отец и скворушки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Черненькие перышки.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Е.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Тараховская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есня скворц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3" y="1428736"/>
            <a:ext cx="3643338" cy="3786214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571528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343400" cy="38242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Так беззаботно, на лету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Он щедро сыплет трели,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Взвиваясь круто в высоту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земли – своей постели.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Среди колосьев он живет.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Его домишко тесен,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 нужен весь небесный свод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Ему для звонких песен.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С. Маршак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олевой жаворонок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3714776" cy="3643338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500090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грач идет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643050"/>
            <a:ext cx="3714776" cy="40005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343400" cy="44672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Пусть проталины темнеют,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Солнца спрятались лучи,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А, вы, видели сегодня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Прилетели к нам грачи!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Удивительные птицы       -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Прилетели, гнезда вьют,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Словно шапки на деревьях,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Домики грачей растут.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Заворожено ребята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Смотрят на гостей весны,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Просыпается природа,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Переменам рады мы.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О. Костина</a:t>
            </a:r>
          </a:p>
          <a:p>
            <a:pPr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571528"/>
            <a:ext cx="86868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пение соловь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9" y="1857364"/>
            <a:ext cx="3429024" cy="34290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5992"/>
            <a:ext cx="4343400" cy="4038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Соловей – соловушка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Светлая головушка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Только солнышко взойдет,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Звонко песню пропоет.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Громко заливается –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друзей старается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Оживает все кругом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песней счастье входит в дом.</a:t>
            </a:r>
          </a:p>
          <a:p>
            <a:pPr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500090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сидит кукуш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000240"/>
            <a:ext cx="3714776" cy="364333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343400" cy="44672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Хорошо в лесу весной,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Пахнет нежною травой.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Тихо ! Слышите? «Ку-ку,-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Раздается наверху.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 нам кукушка прилетела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скорей взялась за дело.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Столько хочется ей знать,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 в лесу взялась считать.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 отличная гадалка,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Скажет всем, кому не жалко,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Сколько шишек на сосне,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Сколько лет тебе и мне!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«Кто лишний»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грач ид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500174"/>
            <a:ext cx="2786082" cy="2214578"/>
          </a:xfrm>
          <a:prstGeom prst="rect">
            <a:avLst/>
          </a:prstGeom>
        </p:spPr>
      </p:pic>
      <p:pic>
        <p:nvPicPr>
          <p:cNvPr id="6" name="Рисунок 5" descr="ласточ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500174"/>
            <a:ext cx="2786082" cy="2214578"/>
          </a:xfrm>
          <a:prstGeom prst="rect">
            <a:avLst/>
          </a:prstGeom>
        </p:spPr>
      </p:pic>
      <p:pic>
        <p:nvPicPr>
          <p:cNvPr id="7" name="Рисунок 6" descr="песня скврорц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7290" y="4143380"/>
            <a:ext cx="2714644" cy="2071702"/>
          </a:xfrm>
          <a:prstGeom prst="rect">
            <a:avLst/>
          </a:prstGeom>
        </p:spPr>
      </p:pic>
      <p:pic>
        <p:nvPicPr>
          <p:cNvPr id="8" name="Рисунок 7" descr="воробуше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4143380"/>
            <a:ext cx="2786082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помочь перелетным птицам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-Нельзя громко кричать, чтобы не спугнуть птиц;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-Нельзя разорять гнезда;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-Нельзя трогать яйца;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-Больше развешивать для птиц скворечников;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-В начале весны, когда возможен еще снегопад,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мороз, и для перелетных птиц сыпать корм в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кормушки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основная Польза от птиц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Уничтожают вредных насекомых, тем самым спасают урожаи ягод, фруктов, овощей.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Радуют своим пением</a:t>
            </a: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замечательные песн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1857364"/>
            <a:ext cx="3571900" cy="3643338"/>
          </a:xfrm>
          <a:prstGeom prst="rect">
            <a:avLst/>
          </a:prstGeom>
        </p:spPr>
      </p:pic>
      <p:pic>
        <p:nvPicPr>
          <p:cNvPr id="7" name="Рисунок 6" descr="кормит птичка птенц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643182"/>
            <a:ext cx="3571900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04800" y="2071678"/>
            <a:ext cx="4191000" cy="42529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Полюбуйся: весна наступает,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Журавли караваном летят,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ярком золоте день утопает,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ручьи по оврагам шумят.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Скоро гости к тебе соберутся,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Сколько гнезд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понавьют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посмотри!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Что за звуки, за песни польются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День –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деньской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от зари до зари.</a:t>
            </a:r>
          </a:p>
          <a:p>
            <a:pPr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вьют гнезд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14942" y="1714488"/>
            <a:ext cx="3500462" cy="378621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Перелетные птицы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500306"/>
            <a:ext cx="4191000" cy="3824294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весне к нам с </a:t>
            </a:r>
            <a:r>
              <a:rPr lang="ru-RU" sz="2000" b="1" dirty="0" smtClean="0"/>
              <a:t>юга мчится</a:t>
            </a:r>
          </a:p>
          <a:p>
            <a:pPr algn="ctr">
              <a:buNone/>
            </a:pPr>
            <a:r>
              <a:rPr lang="ru-RU" sz="2000" b="1" dirty="0" smtClean="0"/>
              <a:t>Черная , как ворон, птица:</a:t>
            </a:r>
          </a:p>
          <a:p>
            <a:pPr algn="ctr">
              <a:buNone/>
            </a:pPr>
            <a:r>
              <a:rPr lang="ru-RU" sz="2000" b="1" dirty="0" smtClean="0"/>
              <a:t>Для деревьев наших врач.</a:t>
            </a:r>
          </a:p>
          <a:p>
            <a:pPr algn="ctr">
              <a:buNone/>
            </a:pPr>
            <a:r>
              <a:rPr lang="ru-RU" sz="2000" b="1" dirty="0" smtClean="0"/>
              <a:t>Угадай, кто это?... 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/>
          </a:p>
        </p:txBody>
      </p:sp>
      <p:pic>
        <p:nvPicPr>
          <p:cNvPr id="7" name="Содержимое 6" descr="желторотый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28802"/>
            <a:ext cx="3857652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786058"/>
            <a:ext cx="4191000" cy="35385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шесте -  дворец,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 дворце – певец,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зовут его…</a:t>
            </a: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скворцы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57364"/>
            <a:ext cx="3857652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285776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428868"/>
            <a:ext cx="4191000" cy="38957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Прилетел к нам, наконец,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Лучший наш певец.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Дни и ночи напролет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поет, поет, поет.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оет соловей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000240"/>
            <a:ext cx="3357586" cy="32861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500090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500306"/>
            <a:ext cx="4191000" cy="38242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Прилетела к нам с теплом,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Путь проделав длинный.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Лепит домик под окном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 травы и глины.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ласточк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2000240"/>
            <a:ext cx="3571900" cy="35719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500090"/>
            <a:ext cx="8686800" cy="4543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071678"/>
            <a:ext cx="4191000" cy="42529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лесу на ветке она сидит.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Одно «ку-ку» она твердит,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Года она нам всем считает,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Птенцов своих она теряет.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«Ку-ку» то там то тут,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птицу эту зовут?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укушк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2071678"/>
            <a:ext cx="3500462" cy="32861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Ласточка, ласточка,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Милая касаточка,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 где была,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 с чем пришла?-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морем бывала,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Весну добывала,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Несу, несу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Весну – красну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каждую строчку большие пальцы обеих рук касаются дважды каждого пальца, начиная с указательного)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250</TotalTime>
  <Words>1004</Words>
  <Application>Microsoft Office PowerPoint</Application>
  <PresentationFormat>Экран (4:3)</PresentationFormat>
  <Paragraphs>178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  «Перелетные птицы Аннинского края»                                  Подготовила воспитатель                                                                                         чопорова Оксана валерьевна</vt:lpstr>
      <vt:lpstr>Цель:</vt:lpstr>
      <vt:lpstr>Слайд 3</vt:lpstr>
      <vt:lpstr>Перелетные птицы</vt:lpstr>
      <vt:lpstr>Слайд 5</vt:lpstr>
      <vt:lpstr>Слайд 6</vt:lpstr>
      <vt:lpstr>Слайд 7</vt:lpstr>
      <vt:lpstr>Слайд 8</vt:lpstr>
      <vt:lpstr>Пальчиковая гимнастика</vt:lpstr>
      <vt:lpstr>Грач</vt:lpstr>
      <vt:lpstr>Скворец</vt:lpstr>
      <vt:lpstr>Жаворонок</vt:lpstr>
      <vt:lpstr>Соловей</vt:lpstr>
      <vt:lpstr>Ласточка</vt:lpstr>
      <vt:lpstr>Кукушка</vt:lpstr>
      <vt:lpstr>Птицы заботливые родители</vt:lpstr>
      <vt:lpstr>Поговорки о перелетных птицах</vt:lpstr>
      <vt:lpstr>Физкультминутка «Скворечник»</vt:lpstr>
      <vt:lpstr>Приметы о перелетных птицах</vt:lpstr>
      <vt:lpstr>Стихи о перелетных птицах</vt:lpstr>
      <vt:lpstr>Слайд 21</vt:lpstr>
      <vt:lpstr>Слайд 22</vt:lpstr>
      <vt:lpstr>Слайд 23</vt:lpstr>
      <vt:lpstr>Слайд 24</vt:lpstr>
      <vt:lpstr>Слайд 25</vt:lpstr>
      <vt:lpstr>Игра «Кто лишний»</vt:lpstr>
      <vt:lpstr>Как помочь перелетным птицам</vt:lpstr>
      <vt:lpstr> основная Польза от птиц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User</cp:lastModifiedBy>
  <cp:revision>44</cp:revision>
  <dcterms:created xsi:type="dcterms:W3CDTF">2014-03-14T15:41:14Z</dcterms:created>
  <dcterms:modified xsi:type="dcterms:W3CDTF">2016-12-19T20:42:43Z</dcterms:modified>
</cp:coreProperties>
</file>