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56" r:id="rId2"/>
    <p:sldId id="257" r:id="rId3"/>
    <p:sldId id="267" r:id="rId4"/>
    <p:sldId id="273" r:id="rId5"/>
    <p:sldId id="274" r:id="rId6"/>
    <p:sldId id="275" r:id="rId7"/>
    <p:sldId id="277" r:id="rId8"/>
    <p:sldId id="279" r:id="rId9"/>
    <p:sldId id="280" r:id="rId10"/>
    <p:sldId id="278" r:id="rId11"/>
    <p:sldId id="281" r:id="rId12"/>
    <p:sldId id="268" r:id="rId13"/>
    <p:sldId id="282" r:id="rId14"/>
    <p:sldId id="269" r:id="rId15"/>
    <p:sldId id="259" r:id="rId16"/>
    <p:sldId id="266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2A68F-9753-4684-9221-23588C287D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814BB-CFA8-4170-B5C4-5C3BE16AA5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6D3FB-89EF-45AB-A8C4-D84B2E1E50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D76CC-4477-4F6E-BFF9-B4961822E7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37A12-623D-42C3-B5DF-84A6A7BE95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A18B5-9BB3-4416-B4E4-A80EC5F912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34916-BF9F-45A8-A7E9-867CFC555F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BFC84-D1CC-4C99-B8CF-447C817B41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D4898-4289-4644-8050-D514713598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27933-2C15-41A2-9BA3-F426636580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5047C-6A7B-459A-BB11-958748F95E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06C0C34-442A-49C5-A99A-7043BF45A3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/>
      <p:bldP spid="92164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92164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921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921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92164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921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921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92164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921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921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92164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921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921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92164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921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921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999275334[1]"/>
          <p:cNvPicPr>
            <a:picLocks noChangeAspect="1" noChangeArrowheads="1"/>
          </p:cNvPicPr>
          <p:nvPr/>
        </p:nvPicPr>
        <p:blipFill>
          <a:blip r:embed="rId2"/>
          <a:srcRect l="4348" t="3789" r="1449" b="3369"/>
          <a:stretch>
            <a:fillRect/>
          </a:stretch>
        </p:blipFill>
        <p:spPr bwMode="auto">
          <a:xfrm>
            <a:off x="2285984" y="142852"/>
            <a:ext cx="464347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022364"/>
          </a:xfrm>
        </p:spPr>
        <p:txBody>
          <a:bodyPr/>
          <a:lstStyle/>
          <a:p>
            <a:pPr algn="ctr"/>
            <a:r>
              <a:rPr lang="ru-RU" dirty="0" smtClean="0"/>
              <a:t>Игра – викторина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642910" y="1714488"/>
            <a:ext cx="3771900" cy="3657600"/>
          </a:xfrm>
        </p:spPr>
        <p:txBody>
          <a:bodyPr/>
          <a:lstStyle/>
          <a:p>
            <a:pPr>
              <a:buNone/>
            </a:pPr>
            <a:r>
              <a:rPr lang="ru-RU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5</a:t>
            </a:r>
            <a:r>
              <a:rPr lang="ru-RU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 Вопрос</a:t>
            </a:r>
          </a:p>
          <a:p>
            <a:pPr>
              <a:buNone/>
            </a:pPr>
            <a:r>
              <a:rPr lang="ru-RU" b="1" dirty="0" smtClean="0"/>
              <a:t>На какой сигнал светофора можно переходить улицу?</a:t>
            </a:r>
            <a:endParaRPr lang="ru-RU" b="1" dirty="0" smtClean="0"/>
          </a:p>
          <a:p>
            <a:pPr>
              <a:buNone/>
            </a:pPr>
            <a:endParaRPr lang="ru-RU" b="1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8" name="Picture 4" descr="http://www.edu.cap.ru/Home/4590/mult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6248" y="1142984"/>
            <a:ext cx="3733634" cy="461715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rgbClr val="00B0F0"/>
            </a:solidFill>
          </a:ln>
          <a:scene3d>
            <a:camera prst="isometricOffAxis1Right"/>
            <a:lightRig rig="threePt" dir="t"/>
          </a:scene3d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одержимое 2" descr="images-5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38262" y="1643050"/>
            <a:ext cx="5091126" cy="36433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642910" y="1785926"/>
            <a:ext cx="3771900" cy="3657600"/>
          </a:xfrm>
        </p:spPr>
        <p:txBody>
          <a:bodyPr/>
          <a:lstStyle/>
          <a:p>
            <a:pPr>
              <a:buNone/>
            </a:pPr>
            <a:r>
              <a:rPr lang="ru-RU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6</a:t>
            </a:r>
            <a:r>
              <a:rPr lang="ru-RU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 Вопрос</a:t>
            </a:r>
          </a:p>
          <a:p>
            <a:pPr>
              <a:buNone/>
            </a:pPr>
            <a:r>
              <a:rPr lang="ru-RU" b="1" dirty="0" smtClean="0"/>
              <a:t>Какая часть улицы предназначена для пешеходов?</a:t>
            </a:r>
            <a:endParaRPr lang="ru-RU" b="1" dirty="0" smtClean="0"/>
          </a:p>
          <a:p>
            <a:pPr>
              <a:buNone/>
            </a:pPr>
            <a:endParaRPr lang="ru-RU" b="1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8" name="Picture 4" descr="http://www.edu.cap.ru/Home/4590/mult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6248" y="1142984"/>
            <a:ext cx="3733634" cy="461715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rgbClr val="00B0F0"/>
            </a:solidFill>
          </a:ln>
          <a:scene3d>
            <a:camera prst="isometricOffAxis1Right"/>
            <a:lightRig rig="threePt" dir="t"/>
          </a:scene3d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одержимое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1214422"/>
            <a:ext cx="6172216" cy="4212199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571472" y="1714488"/>
            <a:ext cx="3429024" cy="3657600"/>
          </a:xfrm>
        </p:spPr>
        <p:txBody>
          <a:bodyPr/>
          <a:lstStyle/>
          <a:p>
            <a:pPr>
              <a:buNone/>
            </a:pPr>
            <a:r>
              <a:rPr lang="ru-RU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7. Вопрос</a:t>
            </a:r>
          </a:p>
          <a:p>
            <a:pPr>
              <a:buNone/>
            </a:pPr>
            <a:r>
              <a:rPr lang="ru-RU" b="1" dirty="0" smtClean="0"/>
              <a:t>Где ожидают автобус пассажиры</a:t>
            </a:r>
            <a:endParaRPr lang="ru-RU" b="1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8" name="Picture 4" descr="http://www.edu.cap.ru/Home/4590/mult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6248" y="1142984"/>
            <a:ext cx="3733634" cy="461715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rgbClr val="00B0F0"/>
            </a:solidFill>
          </a:ln>
          <a:scene3d>
            <a:camera prst="isometricOffAxis1Right"/>
            <a:lightRig rig="threePt" dir="t"/>
          </a:scene3d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 descr="1942896-542061cd4d1fd1f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10" y="1000108"/>
            <a:ext cx="2738438" cy="5000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9058" y="2571744"/>
            <a:ext cx="4660839" cy="2742574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8" name="Прямоугольник 7"/>
          <p:cNvSpPr/>
          <p:nvPr/>
        </p:nvSpPr>
        <p:spPr>
          <a:xfrm>
            <a:off x="3786182" y="821422"/>
            <a:ext cx="35655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srgbClr val="000000">
                    <a:lumMod val="50000"/>
                  </a:srgbClr>
                </a:solidFill>
              </a:rPr>
              <a:t>На </a:t>
            </a:r>
            <a:r>
              <a:rPr lang="ru-RU" b="1" dirty="0" smtClean="0">
                <a:solidFill>
                  <a:srgbClr val="000000">
                    <a:lumMod val="50000"/>
                  </a:srgbClr>
                </a:solidFill>
              </a:rPr>
              <a:t>авто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3071802" y="0"/>
            <a:ext cx="3071834" cy="2214578"/>
          </a:xfrm>
          <a:prstGeom prst="cloudCallout">
            <a:avLst/>
          </a:prstGeom>
          <a:solidFill>
            <a:schemeClr val="bg1"/>
          </a:solidFill>
          <a:ln>
            <a:solidFill>
              <a:srgbClr val="7030A0"/>
            </a:solidFill>
          </a:ln>
          <a:scene3d>
            <a:camera prst="isometricLeftDown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На автобусной остановке</a:t>
            </a:r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2" name="Picture 4" descr="1650[1]"/>
          <p:cNvPicPr>
            <a:picLocks noChangeAspect="1" noChangeArrowheads="1"/>
          </p:cNvPicPr>
          <p:nvPr/>
        </p:nvPicPr>
        <p:blipFill>
          <a:blip r:embed="rId2"/>
          <a:srcRect l="1776"/>
          <a:stretch>
            <a:fillRect/>
          </a:stretch>
        </p:blipFill>
        <p:spPr bwMode="auto">
          <a:xfrm>
            <a:off x="2555875" y="1916113"/>
            <a:ext cx="394970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428604"/>
            <a:ext cx="7772400" cy="1362075"/>
          </a:xfrm>
        </p:spPr>
        <p:txBody>
          <a:bodyPr/>
          <a:lstStyle/>
          <a:p>
            <a:pPr algn="ctr"/>
            <a:r>
              <a:rPr lang="ru-RU" dirty="0" smtClean="0">
                <a:ln w="11430"/>
                <a:solidFill>
                  <a:srgbClr val="FF00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Молодцы!</a:t>
            </a:r>
            <a:br>
              <a:rPr lang="ru-RU" dirty="0" smtClean="0">
                <a:ln w="11430"/>
                <a:solidFill>
                  <a:srgbClr val="FF00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571472" y="1785926"/>
            <a:ext cx="3771900" cy="3657600"/>
          </a:xfrm>
        </p:spPr>
        <p:txBody>
          <a:bodyPr/>
          <a:lstStyle/>
          <a:p>
            <a:r>
              <a:rPr lang="ru-RU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1. Вопрос</a:t>
            </a:r>
          </a:p>
          <a:p>
            <a:pPr>
              <a:buNone/>
            </a:pPr>
            <a:r>
              <a:rPr lang="ru-RU" b="1" dirty="0" smtClean="0"/>
              <a:t>Где разрешается переходить улицу?</a:t>
            </a:r>
          </a:p>
        </p:txBody>
      </p:sp>
      <p:pic>
        <p:nvPicPr>
          <p:cNvPr id="8" name="Picture 4" descr="http://www.edu.cap.ru/Home/4590/mult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6248" y="1142984"/>
            <a:ext cx="3733634" cy="461715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rgbClr val="00B0F0"/>
            </a:solidFill>
          </a:ln>
          <a:scene3d>
            <a:camera prst="isometricOffAxis1Right"/>
            <a:lightRig rig="threePt" dir="t"/>
          </a:scene3d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786314" y="785794"/>
            <a:ext cx="3357586" cy="44291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>
                <a:solidFill>
                  <a:srgbClr val="0070C0"/>
                </a:solidFill>
              </a:rPr>
              <a:t>Это всем должно быть ясно! 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Даже тем, кто ходит в ясли 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Всем, кто в городе живет: 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Переходы не рискованны 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Только там, где нарисованы 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Шашек белые квадраты 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И на стрелке "Переход</a:t>
            </a:r>
            <a:r>
              <a:rPr lang="ru-RU" dirty="0" smtClean="0"/>
              <a:t>". </a:t>
            </a:r>
            <a:endParaRPr lang="ru-RU" dirty="0"/>
          </a:p>
        </p:txBody>
      </p:sp>
      <p:pic>
        <p:nvPicPr>
          <p:cNvPr id="7" name="Picture 5" descr="skazki-0036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b="8647"/>
          <a:stretch>
            <a:fillRect/>
          </a:stretch>
        </p:blipFill>
        <p:spPr bwMode="auto">
          <a:xfrm>
            <a:off x="285720" y="1071546"/>
            <a:ext cx="4286280" cy="4107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642910" y="1785926"/>
            <a:ext cx="3771900" cy="571504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ru-RU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2. Вопрос</a:t>
            </a:r>
          </a:p>
          <a:p>
            <a:pPr>
              <a:buNone/>
            </a:pPr>
            <a:r>
              <a:rPr lang="ru-RU" b="1" dirty="0" smtClean="0"/>
              <a:t> Какие пешеходные переходы Вы знаете?</a:t>
            </a:r>
            <a:endParaRPr lang="ru-RU" b="1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8" name="Picture 4" descr="http://www.edu.cap.ru/Home/4590/mult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6248" y="1142984"/>
            <a:ext cx="3733634" cy="461715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rgbClr val="00B0F0"/>
            </a:solidFill>
          </a:ln>
          <a:scene3d>
            <a:camera prst="isometricOffAxis1Right"/>
            <a:lightRig rig="threePt" dir="t"/>
          </a:scene3d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01-4-bezopasnost-dorozhnogo-dvizheniya-kartinki-dlya-detej-330x36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143372" y="1142985"/>
            <a:ext cx="3924303" cy="3000396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4" name="Picture 6" descr="http://detsad-kitty.ru/uploads/posts/2013-02/1361540669_r9yplvil3u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500042"/>
            <a:ext cx="3357586" cy="3143272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skazki-0036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 b="8647"/>
          <a:stretch>
            <a:fillRect/>
          </a:stretch>
        </p:blipFill>
        <p:spPr bwMode="auto">
          <a:xfrm>
            <a:off x="2071670" y="4286256"/>
            <a:ext cx="4286280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642910" y="1785926"/>
            <a:ext cx="3771900" cy="3657600"/>
          </a:xfrm>
        </p:spPr>
        <p:txBody>
          <a:bodyPr/>
          <a:lstStyle/>
          <a:p>
            <a:pPr>
              <a:buNone/>
            </a:pPr>
            <a:r>
              <a:rPr lang="ru-RU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3</a:t>
            </a:r>
            <a:r>
              <a:rPr lang="ru-RU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 Вопрос</a:t>
            </a:r>
          </a:p>
          <a:p>
            <a:pPr>
              <a:buNone/>
            </a:pPr>
            <a:r>
              <a:rPr lang="ru-RU" b="1" dirty="0" smtClean="0"/>
              <a:t> Что означает красный сигнал светофора для пешехода?</a:t>
            </a:r>
            <a:endParaRPr lang="ru-RU" b="1" dirty="0" smtClean="0"/>
          </a:p>
          <a:p>
            <a:pPr>
              <a:buNone/>
            </a:pPr>
            <a:endParaRPr lang="ru-RU" b="1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26" name="Picture 2" descr="C:\Users\123\Downloads\images-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1500174"/>
            <a:ext cx="3286148" cy="3643338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одержимое 2" descr="images-4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33474" y="1285860"/>
            <a:ext cx="5153037" cy="3167077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642910" y="1785926"/>
            <a:ext cx="3771900" cy="3657600"/>
          </a:xfrm>
        </p:spPr>
        <p:txBody>
          <a:bodyPr/>
          <a:lstStyle/>
          <a:p>
            <a:pPr>
              <a:buNone/>
            </a:pPr>
            <a:r>
              <a:rPr lang="ru-RU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4</a:t>
            </a:r>
            <a:r>
              <a:rPr lang="ru-RU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C33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 Вопрос</a:t>
            </a:r>
          </a:p>
          <a:p>
            <a:pPr>
              <a:buNone/>
            </a:pPr>
            <a:r>
              <a:rPr lang="ru-RU" b="1" dirty="0" smtClean="0"/>
              <a:t> Что означает желтый сигнал светофора для пешехода?</a:t>
            </a:r>
            <a:endParaRPr lang="ru-RU" b="1" dirty="0" smtClean="0"/>
          </a:p>
          <a:p>
            <a:pPr>
              <a:buNone/>
            </a:pPr>
            <a:endParaRPr lang="ru-RU" b="1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C33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2050" name="Picture 2" descr="C:\Users\123\Downloads\images-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1071546"/>
            <a:ext cx="4500594" cy="3929090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одержимое 2" descr="0_55aa4_2587f6c0_XL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98776" y="571480"/>
            <a:ext cx="4801984" cy="4914920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451</TotalTime>
  <Words>117</Words>
  <Application>Microsoft Office PowerPoint</Application>
  <PresentationFormat>Экран (4:3)</PresentationFormat>
  <Paragraphs>25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Пастель</vt:lpstr>
      <vt:lpstr>Игра – викторина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Молодцы! </vt:lpstr>
    </vt:vector>
  </TitlesOfParts>
  <Company>семья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зарета</dc:creator>
  <cp:lastModifiedBy>123</cp:lastModifiedBy>
  <cp:revision>33</cp:revision>
  <dcterms:created xsi:type="dcterms:W3CDTF">2010-03-28T08:20:39Z</dcterms:created>
  <dcterms:modified xsi:type="dcterms:W3CDTF">2016-12-04T00:25:31Z</dcterms:modified>
</cp:coreProperties>
</file>