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8FA3-9FE1-4890-B570-84D56C15304A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057-6056-4E9C-BA7E-1385C2D199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000100" y="857232"/>
            <a:ext cx="7286676" cy="414340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B05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ВЕСЁЛЫЕ СТАРТЫ </a:t>
            </a:r>
          </a:p>
          <a:p>
            <a:pPr algn="ctr"/>
            <a:r>
              <a:rPr lang="ru-RU" sz="3600" dirty="0" smtClean="0">
                <a:ln>
                  <a:solidFill>
                    <a:srgbClr val="00B05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БАЗЕ</a:t>
            </a:r>
          </a:p>
          <a:p>
            <a:pPr algn="ctr"/>
            <a:r>
              <a:rPr lang="ru-RU" sz="3600" dirty="0" smtClean="0">
                <a:ln>
                  <a:solidFill>
                    <a:srgbClr val="00B05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МОУ «</a:t>
            </a:r>
            <a:r>
              <a:rPr lang="ru-RU" sz="3600" dirty="0" err="1" smtClean="0">
                <a:ln>
                  <a:solidFill>
                    <a:srgbClr val="00B05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Кизильская</a:t>
            </a:r>
            <a:r>
              <a:rPr lang="ru-RU" sz="3600" dirty="0" smtClean="0">
                <a:ln>
                  <a:solidFill>
                    <a:srgbClr val="00B05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школа № 1»</a:t>
            </a:r>
            <a:endParaRPr lang="ru-RU" sz="3600" dirty="0">
              <a:ln>
                <a:solidFill>
                  <a:srgbClr val="00B05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Мои документы\школа\DSC06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428868"/>
            <a:ext cx="5629624" cy="4222218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Мои документы\школа\DSC06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84721" cy="40385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1" y="78579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заняли почётное 3место!!!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 очень старались, МОЛОДЦЫ!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Мои документы\школа\DSC06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929618" cy="59472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1142984"/>
            <a:ext cx="591424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 СПАСИБО!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85794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Цели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• Развитие физических качеств и развитие личности ребёнка на основе овладения физической культурой.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• Развитие волевых качеств, стремление выполнить задание быстро и точно.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• Воспитание "здорового духа соперничества”.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• Воспитание чувства коллективизма, товарищества, взаимовыручки.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81399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7030A0"/>
                </a:solidFill>
              </a:rPr>
              <a:t>Предварительная работа</a:t>
            </a:r>
            <a:r>
              <a:rPr lang="ru-RU" sz="2400" dirty="0">
                <a:solidFill>
                  <a:srgbClr val="7030A0"/>
                </a:solidFill>
              </a:rPr>
              <a:t>: игроки заранее выбрали капитана, придумали названия команд, девиз.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школа\DSC05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4816">
            <a:off x="1323588" y="816793"/>
            <a:ext cx="6916717" cy="51854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857232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Команда </a:t>
            </a:r>
            <a:r>
              <a:rPr lang="ru-RU" sz="3200" b="1" dirty="0">
                <a:solidFill>
                  <a:srgbClr val="FF0000"/>
                </a:solidFill>
              </a:rPr>
              <a:t>"Верные друзья"</a:t>
            </a:r>
          </a:p>
          <a:p>
            <a:r>
              <a:rPr lang="ru-RU" sz="3200" b="1" u="sng" dirty="0">
                <a:solidFill>
                  <a:srgbClr val="7030A0"/>
                </a:solidFill>
              </a:rPr>
              <a:t>Девиз1</a:t>
            </a:r>
            <a:r>
              <a:rPr lang="ru-RU" sz="3200" b="1" dirty="0">
                <a:solidFill>
                  <a:srgbClr val="7030A0"/>
                </a:solidFill>
              </a:rPr>
              <a:t>: </a:t>
            </a:r>
            <a:r>
              <a:rPr lang="ru-RU" sz="3200" b="1" dirty="0">
                <a:solidFill>
                  <a:srgbClr val="FF0000"/>
                </a:solidFill>
              </a:rPr>
              <a:t>Мы команда хоть куда!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В спорте все мы мастера.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Будем бегать, мяч гонять,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За победу воевать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школа\DSC05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7105473" cy="5329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857232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Наши ребятишки Очень любят книжки.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 </a:t>
            </a:r>
            <a:r>
              <a:rPr lang="ru-RU" b="1" dirty="0">
                <a:solidFill>
                  <a:srgbClr val="7030A0"/>
                </a:solidFill>
              </a:rPr>
              <a:t>в футболе, и в борьбе — Ну во всем они на коне!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Мои документы\школа\DSC05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524771" cy="5429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714185">
            <a:off x="1857356" y="1357298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 соперник так силен,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Уважаем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его!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ребята наши лучше,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Посмотри на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капитана!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9506" t="32241" b="21295"/>
          <a:stretch>
            <a:fillRect/>
          </a:stretch>
        </p:blipFill>
        <p:spPr bwMode="auto">
          <a:xfrm>
            <a:off x="142844" y="142852"/>
            <a:ext cx="50720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Documents and Settings\Admin\Мои документы\школа\DSC05991.JPG"/>
          <p:cNvPicPr>
            <a:picLocks noChangeAspect="1" noChangeArrowheads="1"/>
          </p:cNvPicPr>
          <p:nvPr/>
        </p:nvPicPr>
        <p:blipFill>
          <a:blip r:embed="rId4" cstate="print"/>
          <a:srcRect l="26724" t="28818"/>
          <a:stretch>
            <a:fillRect/>
          </a:stretch>
        </p:blipFill>
        <p:spPr bwMode="auto">
          <a:xfrm>
            <a:off x="3929058" y="3000372"/>
            <a:ext cx="5087364" cy="3706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Модные шорты, крутые майки,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Наша команда просто зайки!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Хоть всю планету обойти,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Лучше наших нигде не найти!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Мои документы\школа\DSC05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290"/>
            <a:ext cx="4581867" cy="34364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школа\DSC06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496"/>
            <a:ext cx="4493806" cy="337035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школа\DSC06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19956">
            <a:off x="642910" y="571480"/>
            <a:ext cx="2818479" cy="21138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>
            <a:off x="5260661" y="4357694"/>
            <a:ext cx="324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Внимательно слушаем задание!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Мои документы\школа\DSC06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85926"/>
            <a:ext cx="5810291" cy="4357718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Мои документы\школа\DSC06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5065310" cy="37989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43570" y="785794"/>
            <a:ext cx="20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Вперёд к победе!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ШАБЛОН ФИЗ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Мои документы\школа\DSC06021.JPG"/>
          <p:cNvPicPr>
            <a:picLocks noChangeAspect="1" noChangeArrowheads="1"/>
          </p:cNvPicPr>
          <p:nvPr/>
        </p:nvPicPr>
        <p:blipFill>
          <a:blip r:embed="rId3" cstate="print"/>
          <a:srcRect l="7518" t="23353" r="5073"/>
          <a:stretch>
            <a:fillRect/>
          </a:stretch>
        </p:blipFill>
        <p:spPr bwMode="auto">
          <a:xfrm>
            <a:off x="3071802" y="2857496"/>
            <a:ext cx="5897055" cy="387823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Мои документы\школа\DSC06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5188594" cy="38914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72132" y="642918"/>
            <a:ext cx="15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Награждение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2016-12-20T09:06:22Z</dcterms:created>
  <dcterms:modified xsi:type="dcterms:W3CDTF">2016-12-20T10:29:05Z</dcterms:modified>
</cp:coreProperties>
</file>