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7" r:id="rId28"/>
    <p:sldId id="299" r:id="rId29"/>
    <p:sldId id="300" r:id="rId30"/>
    <p:sldId id="283" r:id="rId31"/>
    <p:sldId id="284" r:id="rId32"/>
    <p:sldId id="285" r:id="rId33"/>
    <p:sldId id="287" r:id="rId34"/>
    <p:sldId id="288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идём трудится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Теперь польём наш огород</a:t>
            </a:r>
          </a:p>
          <a:p>
            <a:r>
              <a:rPr lang="ru-RU" dirty="0" smtClean="0"/>
              <a:t> Он ведь тоже воду пьёт.</a:t>
            </a:r>
          </a:p>
          <a:p>
            <a:r>
              <a:rPr lang="ru-RU" dirty="0" smtClean="0"/>
              <a:t> И для полного порядка</a:t>
            </a:r>
          </a:p>
          <a:p>
            <a:r>
              <a:rPr lang="ru-RU" dirty="0" smtClean="0"/>
              <a:t>Подровняем наши грядки.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Я могу уже сама</a:t>
            </a:r>
          </a:p>
          <a:p>
            <a:r>
              <a:rPr lang="ru-RU" dirty="0" smtClean="0"/>
              <a:t>Сделать домик для зерна.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А потом нам всем покажут</a:t>
            </a:r>
          </a:p>
          <a:p>
            <a:r>
              <a:rPr lang="ru-RU" dirty="0" smtClean="0"/>
              <a:t>Как его туда сажать.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Постараемся запомнить</a:t>
            </a:r>
          </a:p>
          <a:p>
            <a:r>
              <a:rPr lang="ru-RU" dirty="0" smtClean="0"/>
              <a:t>По порядку всё исполнить</a:t>
            </a:r>
          </a:p>
          <a:p>
            <a:r>
              <a:rPr lang="ru-RU" dirty="0" smtClean="0"/>
              <a:t>Чтобы труд наш не забыли</a:t>
            </a:r>
          </a:p>
          <a:p>
            <a:r>
              <a:rPr lang="ru-RU" dirty="0" smtClean="0"/>
              <a:t>И конечно похвалили. </a:t>
            </a:r>
          </a:p>
          <a:p>
            <a:pPr>
              <a:buNone/>
            </a:pPr>
            <a:r>
              <a:rPr lang="ru-RU" dirty="0" smtClean="0"/>
              <a:t>   </a:t>
            </a:r>
          </a:p>
        </p:txBody>
      </p:sp>
    </p:spTree>
  </p:cSld>
  <p:clrMapOvr>
    <a:masterClrMapping/>
  </p:clrMapOvr>
  <p:transition spd="slow"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Трудиться любим мы друзья</a:t>
            </a:r>
          </a:p>
          <a:p>
            <a:r>
              <a:rPr lang="ru-RU" dirty="0" smtClean="0"/>
              <a:t>Всегда помочь мы рады</a:t>
            </a:r>
          </a:p>
          <a:p>
            <a:r>
              <a:rPr lang="ru-RU" dirty="0" smtClean="0"/>
              <a:t>Возьмём  что нужно для труда</a:t>
            </a:r>
          </a:p>
          <a:p>
            <a:r>
              <a:rPr lang="ru-RU" dirty="0" smtClean="0"/>
              <a:t>И роста  урожая.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 огороде всё в порядке</a:t>
            </a:r>
          </a:p>
          <a:p>
            <a:r>
              <a:rPr lang="ru-RU" dirty="0" smtClean="0"/>
              <a:t> Ждёт работа на участке.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 Я уже совсем большой</a:t>
            </a:r>
          </a:p>
          <a:p>
            <a:r>
              <a:rPr lang="ru-RU" dirty="0" smtClean="0"/>
              <a:t> И сейчас, как папа мой.</a:t>
            </a:r>
          </a:p>
          <a:p>
            <a:r>
              <a:rPr lang="ru-RU" dirty="0" smtClean="0"/>
              <a:t> В руки я возьму лопату.</a:t>
            </a:r>
          </a:p>
          <a:p>
            <a:r>
              <a:rPr lang="ru-RU" dirty="0" smtClean="0"/>
              <a:t>Не пройдёт и пол часа</a:t>
            </a:r>
          </a:p>
          <a:p>
            <a:r>
              <a:rPr lang="ru-RU" dirty="0" smtClean="0"/>
              <a:t>И песочница полна. 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Если очень постараемся</a:t>
            </a:r>
          </a:p>
          <a:p>
            <a:r>
              <a:rPr lang="ru-RU" dirty="0" smtClean="0"/>
              <a:t>С граблями ловко управляемся.</a:t>
            </a:r>
          </a:p>
          <a:p>
            <a:r>
              <a:rPr lang="ru-RU" dirty="0" smtClean="0"/>
              <a:t>Будет травка подрастать</a:t>
            </a:r>
          </a:p>
          <a:p>
            <a:r>
              <a:rPr lang="ru-RU" dirty="0" smtClean="0"/>
              <a:t>Радовать ребят. 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 огороде маме с папой</a:t>
            </a:r>
            <a:br>
              <a:rPr lang="ru-RU" dirty="0" smtClean="0"/>
            </a:br>
            <a:r>
              <a:rPr lang="ru-RU" dirty="0" smtClean="0"/>
              <a:t>     Помогаю я всегда.</a:t>
            </a:r>
            <a:br>
              <a:rPr lang="ru-RU" dirty="0" smtClean="0"/>
            </a:br>
            <a:r>
              <a:rPr lang="ru-RU" dirty="0" smtClean="0"/>
              <a:t>      Копаю грядки я лопатой,</a:t>
            </a:r>
            <a:br>
              <a:rPr lang="ru-RU" dirty="0" smtClean="0"/>
            </a:br>
            <a:r>
              <a:rPr lang="ru-RU" dirty="0" smtClean="0"/>
              <a:t>       Таскаю землю иногда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SAM_2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224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22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Потрудились мы на славу</a:t>
            </a:r>
          </a:p>
          <a:p>
            <a:r>
              <a:rPr lang="ru-RU" dirty="0" smtClean="0"/>
              <a:t> Навели порядок тут</a:t>
            </a:r>
          </a:p>
          <a:p>
            <a:r>
              <a:rPr lang="ru-RU" dirty="0" smtClean="0"/>
              <a:t> Пусть теперь ребята наши</a:t>
            </a:r>
          </a:p>
          <a:p>
            <a:r>
              <a:rPr lang="ru-RU" dirty="0" smtClean="0"/>
              <a:t>Весело играют тут.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Сейчас посадим лук, морковь</a:t>
            </a:r>
          </a:p>
          <a:p>
            <a:r>
              <a:rPr lang="ru-RU" dirty="0" smtClean="0"/>
              <a:t> Капусты сочной грядку</a:t>
            </a:r>
          </a:p>
          <a:p>
            <a:r>
              <a:rPr lang="ru-RU" dirty="0" smtClean="0"/>
              <a:t> Чтоб огород наш был не плох</a:t>
            </a:r>
          </a:p>
          <a:p>
            <a:r>
              <a:rPr lang="ru-RU" dirty="0" smtClean="0"/>
              <a:t> Посадим мы ещё горох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00PHOTO\SAM_2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73400" y="32842200"/>
            <a:ext cx="38100000" cy="28575001"/>
          </a:xfrm>
          <a:prstGeom prst="rect">
            <a:avLst/>
          </a:prstGeom>
          <a:noFill/>
        </p:spPr>
      </p:pic>
      <p:pic>
        <p:nvPicPr>
          <p:cNvPr id="7" name="Содержимое 6" descr="SAM_221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AM_22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2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slow">
    <p:newsfla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114</TotalTime>
  <Words>185</Words>
  <Application>Microsoft Office PowerPoint</Application>
  <PresentationFormat>Экран (4:3)</PresentationFormat>
  <Paragraphs>56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Эркер</vt:lpstr>
      <vt:lpstr>Мы идём трудится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ЖЕНЯ</dc:creator>
  <cp:lastModifiedBy>Светлана</cp:lastModifiedBy>
  <cp:revision>15</cp:revision>
  <dcterms:created xsi:type="dcterms:W3CDTF">2015-04-26T20:00:17Z</dcterms:created>
  <dcterms:modified xsi:type="dcterms:W3CDTF">2016-12-22T14:12:48Z</dcterms:modified>
</cp:coreProperties>
</file>