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0" r:id="rId3"/>
    <p:sldId id="257" r:id="rId4"/>
    <p:sldId id="258" r:id="rId5"/>
    <p:sldId id="259" r:id="rId6"/>
    <p:sldId id="260" r:id="rId7"/>
    <p:sldId id="272" r:id="rId8"/>
    <p:sldId id="261" r:id="rId9"/>
    <p:sldId id="262" r:id="rId10"/>
    <p:sldId id="263" r:id="rId11"/>
    <p:sldId id="264" r:id="rId12"/>
    <p:sldId id="265" r:id="rId13"/>
    <p:sldId id="278" r:id="rId14"/>
    <p:sldId id="266" r:id="rId15"/>
    <p:sldId id="267" r:id="rId16"/>
    <p:sldId id="268" r:id="rId17"/>
    <p:sldId id="275" r:id="rId18"/>
    <p:sldId id="269" r:id="rId19"/>
    <p:sldId id="271" r:id="rId20"/>
    <p:sldId id="273" r:id="rId21"/>
    <p:sldId id="274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4CFA1-CAF6-4830-8A17-56A2B300B71A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8884B-21BE-4DB7-ABD1-6C537CACB6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8884B-21BE-4DB7-ABD1-6C537CACB63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B455-5D33-4E5C-A577-CAAD11878008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A45C-004A-4367-BBE2-D5E3606A0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B455-5D33-4E5C-A577-CAAD11878008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A45C-004A-4367-BBE2-D5E3606A0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B455-5D33-4E5C-A577-CAAD11878008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A45C-004A-4367-BBE2-D5E3606A0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B455-5D33-4E5C-A577-CAAD11878008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A45C-004A-4367-BBE2-D5E3606A0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B455-5D33-4E5C-A577-CAAD11878008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A45C-004A-4367-BBE2-D5E3606A0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B455-5D33-4E5C-A577-CAAD11878008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A45C-004A-4367-BBE2-D5E3606A0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B455-5D33-4E5C-A577-CAAD11878008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A45C-004A-4367-BBE2-D5E3606A0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B455-5D33-4E5C-A577-CAAD11878008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A45C-004A-4367-BBE2-D5E3606A0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B455-5D33-4E5C-A577-CAAD11878008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A45C-004A-4367-BBE2-D5E3606A0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B455-5D33-4E5C-A577-CAAD11878008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A45C-004A-4367-BBE2-D5E3606A0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B455-5D33-4E5C-A577-CAAD11878008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0A45C-004A-4367-BBE2-D5E3606A0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4B455-5D33-4E5C-A577-CAAD11878008}" type="datetimeFigureOut">
              <a:rPr lang="ru-RU" smtClean="0"/>
              <a:pPr/>
              <a:t>18.12.2016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0A45C-004A-4367-BBE2-D5E3606A02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001056" cy="92869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общеразвивающего вида №8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5429264"/>
            <a:ext cx="4543412" cy="107157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Воспитатель: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Гемблюк Елена Юрьевна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1714488"/>
            <a:ext cx="528641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Ваза ее история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29190" y="0"/>
            <a:ext cx="4000528" cy="3046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Фарфоровая ваза.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анна выдерживает 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разную температуру,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тяжелая, непрозрачная.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Ее тоже используют в быту. Также и для украшения дома.</a:t>
            </a:r>
          </a:p>
        </p:txBody>
      </p:sp>
      <p:pic>
        <p:nvPicPr>
          <p:cNvPr id="6" name="Рисунок 5" descr="фарфор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3286124"/>
            <a:ext cx="4071966" cy="3286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фарфор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57166"/>
            <a:ext cx="4476752" cy="6072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ар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85728"/>
            <a:ext cx="8501122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арфор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2857520" cy="2300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214290"/>
            <a:ext cx="5152322" cy="63201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фарфор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202" y="3071810"/>
            <a:ext cx="3500462" cy="3500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арфор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5143504" cy="5143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фарй2.jpg"/>
          <p:cNvPicPr>
            <a:picLocks noChangeAspect="1"/>
          </p:cNvPicPr>
          <p:nvPr/>
        </p:nvPicPr>
        <p:blipFill>
          <a:blip r:embed="rId3" cstate="print"/>
          <a:srcRect r="11833"/>
          <a:stretch>
            <a:fillRect/>
          </a:stretch>
        </p:blipFill>
        <p:spPr>
          <a:xfrm>
            <a:off x="5786446" y="642918"/>
            <a:ext cx="3071834" cy="5857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екл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1"/>
            <a:ext cx="3786214" cy="6541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143373" y="285728"/>
            <a:ext cx="4857783" cy="60016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Стекло прозрачное, 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светлое, цветное, 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Водонепроницаемое. 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Также оно может быть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гладкое, Ребристое. Изделия из стекла нельзя бросать они очень хрупкие.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ЗАГАДКА: 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Вот стеклянный пузырек,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 живет в нем огонек,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Днем он спит а вечером проснется,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Ярким пламенем зажжется . (Лампочка).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екло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3714756" cy="37147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стекл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214818"/>
            <a:ext cx="3714776" cy="2476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стекло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42584"/>
            <a:ext cx="4284835" cy="64312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екло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88572"/>
            <a:ext cx="8715436" cy="6540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екло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1" y="500042"/>
            <a:ext cx="8679717" cy="5786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етал.jpg"/>
          <p:cNvPicPr>
            <a:picLocks noChangeAspect="1"/>
          </p:cNvPicPr>
          <p:nvPr/>
        </p:nvPicPr>
        <p:blipFill>
          <a:blip r:embed="rId2" cstate="print"/>
          <a:srcRect l="11111" r="8889" b="1"/>
          <a:stretch>
            <a:fillRect/>
          </a:stretch>
        </p:blipFill>
        <p:spPr>
          <a:xfrm>
            <a:off x="214282" y="357166"/>
            <a:ext cx="3357586" cy="5715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786182" y="285728"/>
            <a:ext cx="4334787" cy="45243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металлическая ваза.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Предметы из метала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металлические.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Метал на ощупь гладкий  и твердый. Металлическая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ваза не пропускает свет,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тяжелая  но бывают и 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Легкими  зависит от метала. Метал не хрупкий.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тал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357166"/>
            <a:ext cx="2571768" cy="2329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ваза из метал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3143248"/>
            <a:ext cx="2762255" cy="2762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метал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85728"/>
            <a:ext cx="5000660" cy="5000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18" y="285728"/>
            <a:ext cx="5857916" cy="53245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Они  пленительны  и  нежны, </a:t>
            </a:r>
            <a:br>
              <a:rPr lang="ru-RU" sz="20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Они  изысканно - небрежны, </a:t>
            </a:r>
            <a:br>
              <a:rPr lang="ru-RU" sz="20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То  гармонически - размерны, </a:t>
            </a:r>
            <a:br>
              <a:rPr lang="ru-RU" sz="20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То  соблазнительно – неверны, </a:t>
            </a:r>
            <a:br>
              <a:rPr lang="ru-RU" sz="20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Всегда  законченны  и  цельны, </a:t>
            </a:r>
            <a:br>
              <a:rPr lang="ru-RU" sz="20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Неизмеримо – нераздельны, </a:t>
            </a:r>
            <a:br>
              <a:rPr lang="ru-RU" sz="20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 совершенность  линий  их </a:t>
            </a:r>
            <a:br>
              <a:rPr lang="ru-RU" sz="20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Звучит, </a:t>
            </a:r>
            <a:r>
              <a:rPr lang="ru-RU" sz="20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  полнопевный  стих.  </a:t>
            </a:r>
            <a:br>
              <a:rPr lang="ru-RU" sz="20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 чертах  разбитого  сосуда, </a:t>
            </a:r>
            <a:br>
              <a:rPr lang="ru-RU" sz="20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Таится  некая  душа! </a:t>
            </a:r>
            <a:br>
              <a:rPr lang="ru-RU" sz="20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Глубокий  мрак  тысячелетий, </a:t>
            </a:r>
            <a:br>
              <a:rPr lang="ru-RU" sz="20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Расходится   при   этом  свете!</a:t>
            </a:r>
            <a:br>
              <a:rPr lang="ru-RU" sz="20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  стих  божественной  поэмы, </a:t>
            </a:r>
            <a:br>
              <a:rPr lang="ru-RU" sz="20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  вечно  ценные  алмазы, </a:t>
            </a:r>
            <a:br>
              <a:rPr lang="ru-RU" sz="20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Гласят  раздробленные   вазы, </a:t>
            </a:r>
            <a:br>
              <a:rPr lang="ru-RU" sz="20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 их   творец,  хотя  б  на  миг, </a:t>
            </a:r>
            <a:br>
              <a:rPr lang="ru-RU" sz="20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Все  тайны  вечности  постиг.</a:t>
            </a:r>
            <a:endParaRPr lang="ru-RU" sz="2000" b="1" cap="all" spc="0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утилка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8810644" cy="63639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утилка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3571900" cy="2678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бутилка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214290"/>
            <a:ext cx="4548196" cy="3612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ваз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357562"/>
            <a:ext cx="3977856" cy="30579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аз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3692795" cy="4286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банки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714620"/>
            <a:ext cx="5133974" cy="3845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8" y="928670"/>
            <a:ext cx="5248488" cy="50783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за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внимание.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Ребята а вам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понравилось?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именно. </a:t>
            </a:r>
            <a:endParaRPr lang="ru-RU" sz="5400" b="1" cap="all" spc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Какие вазы?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ерамика.jpg"/>
          <p:cNvPicPr>
            <a:picLocks noChangeAspect="1"/>
          </p:cNvPicPr>
          <p:nvPr/>
        </p:nvPicPr>
        <p:blipFill>
          <a:blip r:embed="rId2" cstate="print"/>
          <a:srcRect l="48829" t="7812" r="8984" b="14062"/>
          <a:stretch>
            <a:fillRect/>
          </a:stretch>
        </p:blipFill>
        <p:spPr>
          <a:xfrm>
            <a:off x="0" y="0"/>
            <a:ext cx="2786082" cy="3857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488" y="0"/>
            <a:ext cx="6286511" cy="3046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Керамические изделия были 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Весьма разнообразны. 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Одни из них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Использовалась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быту а другие для хранения.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Изображение могло быть разным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Оно могло передавать жизнь людей также могли изображать </a:t>
            </a:r>
          </a:p>
          <a:p>
            <a:pPr algn="ctr"/>
            <a:r>
              <a:rPr lang="ru-RU" sz="2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разных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животных.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античная.jpg"/>
          <p:cNvPicPr>
            <a:picLocks noChangeAspect="1"/>
          </p:cNvPicPr>
          <p:nvPr/>
        </p:nvPicPr>
        <p:blipFill>
          <a:blip r:embed="rId3" cstate="print"/>
          <a:srcRect l="4305" t="36964" r="32048" b="4373"/>
          <a:stretch>
            <a:fillRect/>
          </a:stretch>
        </p:blipFill>
        <p:spPr>
          <a:xfrm>
            <a:off x="3500430" y="3143248"/>
            <a:ext cx="5429288" cy="3500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4071942"/>
            <a:ext cx="264317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Античная расписная керамика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ерамика1.jpg"/>
          <p:cNvPicPr>
            <a:picLocks noChangeAspect="1"/>
          </p:cNvPicPr>
          <p:nvPr/>
        </p:nvPicPr>
        <p:blipFill>
          <a:blip r:embed="rId2" cstate="print"/>
          <a:srcRect l="41796" t="4688" r="4297" b="42187"/>
          <a:stretch>
            <a:fillRect/>
          </a:stretch>
        </p:blipFill>
        <p:spPr>
          <a:xfrm>
            <a:off x="4071934" y="3000372"/>
            <a:ext cx="4857784" cy="3143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857620" y="0"/>
            <a:ext cx="5286380" cy="26161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 времена раскопок было найдено множество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Керамических изделий.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Время сохранило очень хорошо декоративные вазы.  </a:t>
            </a:r>
          </a:p>
          <a:p>
            <a:pPr algn="ctr"/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ерам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44" y="142852"/>
            <a:ext cx="3705638" cy="6572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коративная керами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5438234" cy="5429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786446" y="0"/>
            <a:ext cx="314327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Декоративная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керамика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ерамика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785926"/>
            <a:ext cx="2833674" cy="4762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нчари.jpg"/>
          <p:cNvPicPr>
            <a:picLocks noChangeAspect="1"/>
          </p:cNvPicPr>
          <p:nvPr/>
        </p:nvPicPr>
        <p:blipFill>
          <a:blip r:embed="rId2" cstate="print"/>
          <a:srcRect l="5468" t="8333" r="6250" b="9375"/>
          <a:stretch>
            <a:fillRect/>
          </a:stretch>
        </p:blipFill>
        <p:spPr>
          <a:xfrm>
            <a:off x="214282" y="214290"/>
            <a:ext cx="8715436" cy="6357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лина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17" y="2075688"/>
            <a:ext cx="8709211" cy="4282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786050" y="357166"/>
            <a:ext cx="394704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Гончар делает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глиняный горшок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гончарном кругу.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ерамика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5143536" cy="3495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керамик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714752"/>
            <a:ext cx="4548186" cy="29563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429256" y="0"/>
            <a:ext cx="3714744" cy="3046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Керамические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Изделия.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Керамика Покрыта глазурью, Блестит бывает разного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Цвета.  Работы из керамики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глины тяжелые. 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ерами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28604"/>
            <a:ext cx="3355282" cy="6000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керамик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2571744"/>
            <a:ext cx="2662231" cy="40039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керамическа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214290"/>
            <a:ext cx="3000380" cy="2135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236</Words>
  <Application>Microsoft Office PowerPoint</Application>
  <PresentationFormat>Экран (4:3)</PresentationFormat>
  <Paragraphs>55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Муниципальное бюджетное дошкольное образовательное учреждение детский сад общеразвивающего вида №8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общеразвивающего вида №8</dc:title>
  <dc:creator>comp1</dc:creator>
  <cp:lastModifiedBy>comp1</cp:lastModifiedBy>
  <cp:revision>20</cp:revision>
  <dcterms:created xsi:type="dcterms:W3CDTF">2016-12-15T16:44:47Z</dcterms:created>
  <dcterms:modified xsi:type="dcterms:W3CDTF">2016-12-18T18:18:11Z</dcterms:modified>
</cp:coreProperties>
</file>