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4" r:id="rId5"/>
    <p:sldId id="281" r:id="rId6"/>
    <p:sldId id="269" r:id="rId7"/>
    <p:sldId id="276" r:id="rId8"/>
    <p:sldId id="271" r:id="rId9"/>
    <p:sldId id="272" r:id="rId10"/>
    <p:sldId id="294" r:id="rId11"/>
    <p:sldId id="296" r:id="rId12"/>
    <p:sldId id="297" r:id="rId13"/>
    <p:sldId id="300" r:id="rId14"/>
    <p:sldId id="279" r:id="rId15"/>
    <p:sldId id="268" r:id="rId16"/>
    <p:sldId id="270" r:id="rId17"/>
    <p:sldId id="273" r:id="rId18"/>
    <p:sldId id="278" r:id="rId19"/>
    <p:sldId id="277" r:id="rId20"/>
    <p:sldId id="257" r:id="rId21"/>
    <p:sldId id="280" r:id="rId22"/>
    <p:sldId id="265" r:id="rId23"/>
    <p:sldId id="266" r:id="rId24"/>
    <p:sldId id="258" r:id="rId25"/>
    <p:sldId id="284" r:id="rId26"/>
    <p:sldId id="293" r:id="rId27"/>
    <p:sldId id="292" r:id="rId28"/>
    <p:sldId id="298" r:id="rId29"/>
    <p:sldId id="283" r:id="rId30"/>
    <p:sldId id="285" r:id="rId31"/>
    <p:sldId id="287" r:id="rId32"/>
    <p:sldId id="286" r:id="rId33"/>
    <p:sldId id="290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F845-001B-4C67-A7B4-D63E2E6CCA1D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95A2-2CCA-4B81-825B-C501E2479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F845-001B-4C67-A7B4-D63E2E6CCA1D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95A2-2CCA-4B81-825B-C501E2479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F845-001B-4C67-A7B4-D63E2E6CCA1D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95A2-2CCA-4B81-825B-C501E2479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F845-001B-4C67-A7B4-D63E2E6CCA1D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95A2-2CCA-4B81-825B-C501E2479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F845-001B-4C67-A7B4-D63E2E6CCA1D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95A2-2CCA-4B81-825B-C501E2479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F845-001B-4C67-A7B4-D63E2E6CCA1D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95A2-2CCA-4B81-825B-C501E2479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F845-001B-4C67-A7B4-D63E2E6CCA1D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95A2-2CCA-4B81-825B-C501E2479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F845-001B-4C67-A7B4-D63E2E6CCA1D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95A2-2CCA-4B81-825B-C501E2479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F845-001B-4C67-A7B4-D63E2E6CCA1D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95A2-2CCA-4B81-825B-C501E2479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F845-001B-4C67-A7B4-D63E2E6CCA1D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95A2-2CCA-4B81-825B-C501E2479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F845-001B-4C67-A7B4-D63E2E6CCA1D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95A2-2CCA-4B81-825B-C501E2479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F845-001B-4C67-A7B4-D63E2E6CCA1D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95A2-2CCA-4B81-825B-C501E2479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.bp.blogspot.com/-sV_EuDJPr6U/VJMO90AU5PI/AAAAAAAAAGg/46qZ9BF_YqM/s1600/2912099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4285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Презентация в картинках: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625222"/>
            <a:ext cx="84296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Составитель: воспитатель Карсакова М.Г.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Кизильский д/с №3. /2016г/.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900igr.net/datas/prazdniki/Ded-Moroz-stran-mira/0009-009-Istorija-Deda-Moro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358246" cy="64294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bigslide.ru/images/2/1690/831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358246" cy="61483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bigslide.ru/images/14/13842/831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429684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ppt4web.ru/images/1345/37677/640/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3"/>
            <a:ext cx="8143932" cy="63937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900igr.net/up/datas/176461/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4724"/>
            <a:ext cx="8643998" cy="61746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900igr.net/datas/prazdniki/Novyj-god-v-Rossii/0010-010-Novogodnie-prime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71"/>
            <a:ext cx="8429684" cy="63937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metod-kopilka.ru/images/doc/12/6156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9005"/>
            <a:ext cx="8572560" cy="63532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900igr.net/datas/prazdniki/Germanskij-Novyj-god/0020-020-Po-raznomu-prazdnujut-Novyj-god-vo-vsekh-strana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de-06check.info/photo/56b41c6f6d6c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643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bigslide.ru/images/18/17781/831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84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happy-new-year-2014.ru/IMAGES/OTKRITKA2/s-novim-godom-6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429420"/>
          </a:xfrm>
          <a:prstGeom prst="rect">
            <a:avLst/>
          </a:prstGeom>
          <a:noFill/>
        </p:spPr>
      </p:pic>
      <p:sp>
        <p:nvSpPr>
          <p:cNvPr id="16390" name="AutoShape 6" descr="https://img-fotki.yandex.ru/get/15573/112265771.9b8/0_cc1f7_8376657_X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https://img-fotki.yandex.ru/get/15573/112265771.9b8/0_cc1f7_8376657_X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4" name="Picture 10" descr="http://img-fotki.yandex.ru/get/9808/47407354.e46/0_160107_91b4a95f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571612"/>
            <a:ext cx="2835024" cy="44481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dn-nus-1.pinme.ru/tumb/600/photo/4c/b7cd/4cb7cd0122d1953ad118e0a90693e5f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56436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857892"/>
            <a:ext cx="89297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Дед Мороз спешит на ёлку.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fs1.ppt4web.ru/images/13/70547/640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07" y="214289"/>
            <a:ext cx="8524935" cy="63937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s.myshared.ru/6/659466/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339306"/>
            <a:ext cx="8572560" cy="61615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fs00.infourok.ru/images/doc/225/32666/2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116" y="214290"/>
            <a:ext cx="8597726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irgif.com/3/novogodnjaja_elochk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429684" cy="63891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900igr.net/datas/prazdniki/Germanskij-Novyj-god/0002-002-Novyj-god-vsjo-blizhe-bliz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kp.by/share/i/12/7653181/wr-720.sh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63" y="500042"/>
            <a:ext cx="8608279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graffitihostel.ru/images/cms/data/ded_moro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450" y="357166"/>
            <a:ext cx="8602830" cy="6090805"/>
          </a:xfrm>
          <a:prstGeom prst="rect">
            <a:avLst/>
          </a:prstGeom>
          <a:noFill/>
        </p:spPr>
      </p:pic>
      <p:pic>
        <p:nvPicPr>
          <p:cNvPr id="3" name="Picture 4" descr="http://khovrino.mos.ru/upload/medialibrary/bff/na-mospochtamte-zarabotaet-pochta-deda-moroz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428868"/>
            <a:ext cx="3000396" cy="29765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5572140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Адрес деда мороза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900igr.net/datas/prazdniki/Gde-zhivjot-Ded-Moroz/0018-018-Mnogo-pisem-poluchaet-Ded-Moro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900igr.net/datas/prazdniki/Prazdniki-mesjatsa/0005-005-Vsled-za-Novym-godom-sledujut-2-bolshikh-khristianskikh-prazdn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89"/>
            <a:ext cx="8572560" cy="64294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davno.ru/assets/images/cards/big/noviy-god-8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8246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900igr.net/datas/prazdniki/Prazdnovanie-novogo-goda/0022-022-Pozhelanija-dlja-vse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429684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vlassov.ru/uploads/posts/2015-10/1444689567_detskie-stihi-pro-deda-moroz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58246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klubknig.ru/uploads/taginator/Dec-2011/zagadki-deda-moro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1"/>
            <a:ext cx="8572560" cy="62180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utrackplay.ru/img.php?aHR0cHM6Ly9pLnl0aW1nLmNvbS92aS9Gc2JBRmtIRXVWSS9ocWRlZmF1bHQuanB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090" cy="6161529"/>
          </a:xfrm>
          <a:prstGeom prst="rect">
            <a:avLst/>
          </a:prstGeom>
          <a:noFill/>
        </p:spPr>
      </p:pic>
      <p:pic>
        <p:nvPicPr>
          <p:cNvPr id="50178" name="Picture 2" descr="http://www.playcast.ru/uploads/2014/12/21/112020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256"/>
            <a:ext cx="2100292" cy="20907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outletspb.ru/press-tsentr/published/publicdata/OTHONC47WA/attachments/SC/images/%D0%A1%20%D0%BD%D0%BE%D0%B2%D1%8B%D0%BC%20%D0%B3%D0%BE%D0%B4%D0%BE%D0%BC!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8747"/>
            <a:ext cx="8429684" cy="62420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4822" y="2967335"/>
            <a:ext cx="6062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новых встреч!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komitart.ru/uploads/posts/2013-12/1387470227_happy_new-year_merry_christmas_2014_www.komitart.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44098" y="-5286436"/>
            <a:ext cx="11418865" cy="7136791"/>
          </a:xfrm>
          <a:prstGeom prst="rect">
            <a:avLst/>
          </a:prstGeom>
          <a:noFill/>
        </p:spPr>
      </p:pic>
      <p:pic>
        <p:nvPicPr>
          <p:cNvPr id="18436" name="Picture 4" descr="http://www.playcast.ru/uploads/2015/10/27/1562928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500570"/>
            <a:ext cx="8143932" cy="2071702"/>
          </a:xfrm>
          <a:prstGeom prst="rect">
            <a:avLst/>
          </a:prstGeom>
          <a:noFill/>
        </p:spPr>
      </p:pic>
      <p:pic>
        <p:nvPicPr>
          <p:cNvPr id="18438" name="Picture 6" descr="http://www.playcast.ru/uploads/2015/12/27/1653622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14290"/>
            <a:ext cx="5586405" cy="41718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19" y="214290"/>
            <a:ext cx="1143009" cy="57235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Ы</a:t>
            </a:r>
          </a:p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й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86710" y="285728"/>
            <a:ext cx="1214446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</a:p>
          <a:p>
            <a:pPr algn="ctr"/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</a:p>
          <a:p>
            <a:pPr algn="ctr"/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fs1.ppt4web.ru/images/8122/81147/64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86808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tihi.ru/pics/2013/12/31/15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ppt4web.ru/images/50/2660/640/img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84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pt4web.ru/images/150/13874/640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900igr.net/datas/prazdniki/Novyj-god-v-Rossii/0003-003-Ded-Moroz-skazochnyj-personazh-simvol-Novogo-Goda-v-Ross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215370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45</Words>
  <Application>Microsoft Office PowerPoint</Application>
  <PresentationFormat>Экран (4:3)</PresentationFormat>
  <Paragraphs>21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135</cp:revision>
  <dcterms:created xsi:type="dcterms:W3CDTF">2016-12-02T01:52:13Z</dcterms:created>
  <dcterms:modified xsi:type="dcterms:W3CDTF">2016-12-02T06:02:13Z</dcterms:modified>
</cp:coreProperties>
</file>