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61" r:id="rId4"/>
    <p:sldId id="262" r:id="rId5"/>
    <p:sldId id="264" r:id="rId6"/>
    <p:sldId id="267" r:id="rId7"/>
    <p:sldId id="269" r:id="rId8"/>
    <p:sldId id="276" r:id="rId9"/>
    <p:sldId id="273" r:id="rId10"/>
    <p:sldId id="302" r:id="rId11"/>
    <p:sldId id="282" r:id="rId12"/>
    <p:sldId id="284" r:id="rId13"/>
    <p:sldId id="287" r:id="rId14"/>
    <p:sldId id="289" r:id="rId15"/>
    <p:sldId id="294" r:id="rId16"/>
    <p:sldId id="300" r:id="rId17"/>
    <p:sldId id="299" r:id="rId18"/>
    <p:sldId id="298" r:id="rId19"/>
    <p:sldId id="293" r:id="rId20"/>
    <p:sldId id="257" r:id="rId21"/>
    <p:sldId id="306" r:id="rId22"/>
    <p:sldId id="318" r:id="rId23"/>
    <p:sldId id="308" r:id="rId24"/>
    <p:sldId id="310" r:id="rId25"/>
    <p:sldId id="312" r:id="rId26"/>
    <p:sldId id="314" r:id="rId27"/>
    <p:sldId id="316" r:id="rId28"/>
    <p:sldId id="259" r:id="rId29"/>
    <p:sldId id="270" r:id="rId30"/>
    <p:sldId id="274" r:id="rId31"/>
    <p:sldId id="272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D25A16-BFB1-4878-ABCF-0BAF3934D55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B90B1D-9F68-4B4C-9EEF-52698F236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ch1741.mskobr.ru/users_files/sch542/images/prezentazij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85720" y="5783489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составлена воспитателем Карсаковой М.Г. «</a:t>
            </a:r>
            <a:r>
              <a:rPr lang="ru-RU" sz="2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Кизильский </a:t>
            </a:r>
            <a:r>
              <a:rPr lang="ru-RU" sz="2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д/с №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3»./2016г/.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72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Д/и « Узнай сказки по иллюстрациям».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4" descr="http://global-shoping.ru/preview/866112/p1_91111202659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7000924" cy="5371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410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</a:p>
          <a:p>
            <a:r>
              <a:rPr lang="ru-RU" sz="2800" dirty="0" smtClean="0"/>
              <a:t>У</a:t>
            </a:r>
          </a:p>
          <a:p>
            <a:r>
              <a:rPr lang="ru-RU" sz="2800" dirty="0" smtClean="0"/>
              <a:t>Р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Ч</a:t>
            </a:r>
          </a:p>
          <a:p>
            <a:r>
              <a:rPr lang="ru-RU" sz="2800" dirty="0" smtClean="0"/>
              <a:t>К</a:t>
            </a:r>
          </a:p>
          <a:p>
            <a:r>
              <a:rPr lang="ru-RU" sz="2800" dirty="0" smtClean="0"/>
              <a:t>А</a:t>
            </a:r>
          </a:p>
          <a:p>
            <a:endParaRPr lang="ru-RU" sz="2800" dirty="0"/>
          </a:p>
          <a:p>
            <a:r>
              <a:rPr lang="ru-RU" sz="2800" dirty="0" smtClean="0"/>
              <a:t>Р</a:t>
            </a:r>
          </a:p>
          <a:p>
            <a:r>
              <a:rPr lang="ru-RU" sz="2800" dirty="0" smtClean="0"/>
              <a:t>Я</a:t>
            </a:r>
          </a:p>
          <a:p>
            <a:r>
              <a:rPr lang="ru-RU" sz="2800" dirty="0" smtClean="0"/>
              <a:t>Б</a:t>
            </a:r>
          </a:p>
          <a:p>
            <a:r>
              <a:rPr lang="ru-RU" sz="2800" dirty="0" smtClean="0"/>
              <a:t>а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s2.dmcdn.net/UwwQc/x240-G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500990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4748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</a:t>
            </a:r>
          </a:p>
          <a:p>
            <a:r>
              <a:rPr lang="ru-RU" sz="2800" dirty="0" smtClean="0"/>
              <a:t>е</a:t>
            </a:r>
          </a:p>
          <a:p>
            <a:r>
              <a:rPr lang="ru-RU" sz="2800" dirty="0" smtClean="0"/>
              <a:t>Р</a:t>
            </a:r>
          </a:p>
          <a:p>
            <a:r>
              <a:rPr lang="ru-RU" sz="2800" dirty="0" smtClean="0"/>
              <a:t>Е</a:t>
            </a:r>
          </a:p>
          <a:p>
            <a:r>
              <a:rPr lang="ru-RU" sz="2800" dirty="0" smtClean="0"/>
              <a:t>М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к</a:t>
            </a:r>
            <a:endParaRPr lang="ru-RU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olbulak.ru.opt-images.1c-bitrix-cdn.ru/upload/medialibrary/908/theatre%20bear.jpg?147402355060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429552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85794"/>
            <a:ext cx="6041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А</a:t>
            </a:r>
          </a:p>
          <a:p>
            <a:endParaRPr lang="ru-RU" dirty="0"/>
          </a:p>
          <a:p>
            <a:r>
              <a:rPr lang="ru-RU" dirty="0" smtClean="0"/>
              <a:t> ж</a:t>
            </a:r>
          </a:p>
          <a:p>
            <a:r>
              <a:rPr lang="ru-RU" dirty="0" smtClean="0"/>
              <a:t>А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Ы</a:t>
            </a:r>
          </a:p>
          <a:p>
            <a:r>
              <a:rPr lang="ru-RU" dirty="0" err="1" smtClean="0"/>
              <a:t>х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М</a:t>
            </a:r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Ж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К</a:t>
            </a:r>
          </a:p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otvet.imgsmail.ru/download/215467847_276ffb213dda60349b18bf70b71e636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lanetadetstva.net/wp-content/uploads/2013/01/%D0%BF%D0%B5%D1%82%D1%83%D1%88%D0%BE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92961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142984"/>
            <a:ext cx="607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</a:t>
            </a:r>
          </a:p>
          <a:p>
            <a:r>
              <a:rPr lang="ru-RU" sz="2000" dirty="0" smtClean="0"/>
              <a:t>А</a:t>
            </a:r>
          </a:p>
          <a:p>
            <a:r>
              <a:rPr lang="ru-RU" sz="2000" dirty="0" smtClean="0"/>
              <a:t>Ю</a:t>
            </a:r>
          </a:p>
          <a:p>
            <a:r>
              <a:rPr lang="ru-RU" sz="2000" dirty="0" smtClean="0"/>
              <a:t>Ш</a:t>
            </a:r>
          </a:p>
          <a:p>
            <a:r>
              <a:rPr lang="ru-RU" sz="2000" dirty="0" smtClean="0"/>
              <a:t>К</a:t>
            </a:r>
          </a:p>
          <a:p>
            <a:r>
              <a:rPr lang="ru-RU" sz="2000" dirty="0" smtClean="0"/>
              <a:t>И</a:t>
            </a:r>
          </a:p>
          <a:p>
            <a:r>
              <a:rPr lang="ru-RU" sz="2000" dirty="0" smtClean="0"/>
              <a:t>Н</a:t>
            </a:r>
          </a:p>
          <a:p>
            <a:r>
              <a:rPr lang="ru-RU" sz="2000" dirty="0" smtClean="0"/>
              <a:t>а </a:t>
            </a:r>
          </a:p>
          <a:p>
            <a:endParaRPr lang="ru-RU" sz="2000" dirty="0"/>
          </a:p>
          <a:p>
            <a:r>
              <a:rPr lang="ru-RU" sz="2000" dirty="0" smtClean="0"/>
              <a:t>И</a:t>
            </a:r>
          </a:p>
          <a:p>
            <a:r>
              <a:rPr lang="ru-RU" sz="2000" dirty="0" smtClean="0"/>
              <a:t>З</a:t>
            </a:r>
          </a:p>
          <a:p>
            <a:r>
              <a:rPr lang="ru-RU" sz="2000" dirty="0" smtClean="0"/>
              <a:t>Б</a:t>
            </a:r>
          </a:p>
          <a:p>
            <a:r>
              <a:rPr lang="ru-RU" sz="2000" dirty="0" smtClean="0"/>
              <a:t>У</a:t>
            </a:r>
          </a:p>
          <a:p>
            <a:r>
              <a:rPr lang="ru-RU" sz="2000" dirty="0" smtClean="0"/>
              <a:t>Ш</a:t>
            </a:r>
          </a:p>
          <a:p>
            <a:r>
              <a:rPr lang="ru-RU" sz="2000" dirty="0" smtClean="0"/>
              <a:t>К</a:t>
            </a:r>
          </a:p>
          <a:p>
            <a:r>
              <a:rPr lang="ru-RU" sz="2000" dirty="0" smtClean="0"/>
              <a:t>а</a:t>
            </a:r>
            <a:endParaRPr lang="ru-RU" sz="20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aalto.vbgcity.ru/sites/default/files/42279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286676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4732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Ш</a:t>
            </a:r>
          </a:p>
          <a:p>
            <a:r>
              <a:rPr lang="ru-RU" sz="2400" dirty="0" smtClean="0"/>
              <a:t>А</a:t>
            </a:r>
          </a:p>
          <a:p>
            <a:endParaRPr lang="ru-RU" sz="2400" dirty="0" smtClean="0"/>
          </a:p>
          <a:p>
            <a:r>
              <a:rPr lang="ru-RU" sz="2400" dirty="0" smtClean="0"/>
              <a:t> и</a:t>
            </a:r>
          </a:p>
          <a:p>
            <a:endParaRPr lang="ru-RU" sz="2400" dirty="0" smtClean="0"/>
          </a:p>
          <a:p>
            <a:r>
              <a:rPr lang="ru-RU" sz="2400" dirty="0" smtClean="0"/>
              <a:t> м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Д</a:t>
            </a:r>
          </a:p>
          <a:p>
            <a:r>
              <a:rPr lang="ru-RU" sz="2400" dirty="0" smtClean="0"/>
              <a:t>В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Д</a:t>
            </a:r>
          </a:p>
          <a:p>
            <a:r>
              <a:rPr lang="ru-RU" sz="2400" dirty="0" err="1" smtClean="0"/>
              <a:t>ь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.ytimg.com/vi/NGfEos7ds3c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929618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5897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</a:p>
          <a:p>
            <a:r>
              <a:rPr lang="ru-RU" dirty="0" smtClean="0"/>
              <a:t>Ы</a:t>
            </a:r>
          </a:p>
          <a:p>
            <a:r>
              <a:rPr lang="ru-RU" dirty="0" smtClean="0"/>
              <a:t>Ч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К</a:t>
            </a:r>
          </a:p>
          <a:p>
            <a:endParaRPr lang="ru-RU" dirty="0"/>
          </a:p>
          <a:p>
            <a:r>
              <a:rPr lang="ru-RU" dirty="0" smtClean="0"/>
              <a:t> С</a:t>
            </a:r>
          </a:p>
          <a:p>
            <a:r>
              <a:rPr lang="ru-RU" dirty="0" smtClean="0"/>
              <a:t>М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Я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Й</a:t>
            </a:r>
          </a:p>
          <a:p>
            <a:endParaRPr lang="ru-RU" dirty="0"/>
          </a:p>
          <a:p>
            <a:r>
              <a:rPr lang="ru-RU" dirty="0" smtClean="0"/>
              <a:t> Б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Ч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planetadetstva.net/wp-content/uploads/2013/01/%D1%81%D0%BA%D0%B0%D0%B7%D0%BE%D1%87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58180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643050"/>
            <a:ext cx="473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Л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С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к</a:t>
            </a:r>
            <a:endParaRPr lang="ru-RU" sz="28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komarik.co/wp-content/uploads/2015/10/zolotoj-petushok-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8001056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4372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т </a:t>
            </a:r>
          </a:p>
          <a:p>
            <a:endParaRPr lang="ru-RU" sz="2400" dirty="0" smtClean="0"/>
          </a:p>
          <a:p>
            <a:r>
              <a:rPr lang="ru-RU" sz="2400" dirty="0" smtClean="0"/>
              <a:t>П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 smtClean="0"/>
              <a:t>У</a:t>
            </a:r>
          </a:p>
          <a:p>
            <a:r>
              <a:rPr lang="ru-RU" sz="2400" dirty="0" err="1" smtClean="0"/>
              <a:t>х</a:t>
            </a:r>
            <a:r>
              <a:rPr lang="ru-RU" sz="2400" dirty="0" smtClean="0"/>
              <a:t> </a:t>
            </a:r>
          </a:p>
          <a:p>
            <a:endParaRPr lang="ru-RU" sz="2400" dirty="0"/>
          </a:p>
          <a:p>
            <a:r>
              <a:rPr lang="ru-RU" sz="2400" dirty="0" smtClean="0"/>
              <a:t>и </a:t>
            </a:r>
          </a:p>
          <a:p>
            <a:endParaRPr lang="ru-RU" sz="2400" dirty="0"/>
          </a:p>
          <a:p>
            <a:r>
              <a:rPr lang="ru-RU" sz="2400" dirty="0" smtClean="0"/>
              <a:t>Л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С</a:t>
            </a:r>
          </a:p>
          <a:p>
            <a:r>
              <a:rPr lang="ru-RU" sz="2400" dirty="0" smtClean="0"/>
              <a:t>а</a:t>
            </a:r>
            <a:endParaRPr lang="ru-RU" sz="24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playcast.ru/uploads/2015/11/12/15850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50099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5086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</a:t>
            </a:r>
          </a:p>
          <a:p>
            <a:r>
              <a:rPr lang="ru-RU" sz="2000" dirty="0" smtClean="0"/>
              <a:t>И</a:t>
            </a:r>
          </a:p>
          <a:p>
            <a:r>
              <a:rPr lang="ru-RU" sz="2000" dirty="0" smtClean="0"/>
              <a:t>С</a:t>
            </a:r>
          </a:p>
          <a:p>
            <a:r>
              <a:rPr lang="ru-RU" sz="2000" dirty="0" smtClean="0"/>
              <a:t>И</a:t>
            </a:r>
          </a:p>
          <a:p>
            <a:r>
              <a:rPr lang="ru-RU" sz="2000" dirty="0" smtClean="0"/>
              <a:t>Ч</a:t>
            </a:r>
          </a:p>
          <a:p>
            <a:r>
              <a:rPr lang="ru-RU" sz="2000" dirty="0" smtClean="0"/>
              <a:t>К</a:t>
            </a:r>
          </a:p>
          <a:p>
            <a:r>
              <a:rPr lang="ru-RU" sz="2000" dirty="0" smtClean="0"/>
              <a:t>А</a:t>
            </a:r>
          </a:p>
          <a:p>
            <a:endParaRPr lang="ru-RU" sz="2000" dirty="0"/>
          </a:p>
          <a:p>
            <a:r>
              <a:rPr lang="ru-RU" sz="2000" dirty="0" smtClean="0"/>
              <a:t>С</a:t>
            </a:r>
          </a:p>
          <a:p>
            <a:r>
              <a:rPr lang="ru-RU" sz="2000" dirty="0" smtClean="0"/>
              <a:t>Е</a:t>
            </a:r>
          </a:p>
          <a:p>
            <a:r>
              <a:rPr lang="ru-RU" sz="2000" dirty="0" smtClean="0"/>
              <a:t>С</a:t>
            </a:r>
          </a:p>
          <a:p>
            <a:r>
              <a:rPr lang="ru-RU" sz="2000" dirty="0" smtClean="0"/>
              <a:t>Т</a:t>
            </a:r>
          </a:p>
          <a:p>
            <a:r>
              <a:rPr lang="ru-RU" sz="2000" dirty="0" smtClean="0"/>
              <a:t>Р</a:t>
            </a:r>
          </a:p>
          <a:p>
            <a:r>
              <a:rPr lang="ru-RU" sz="2000" dirty="0" smtClean="0"/>
              <a:t>И</a:t>
            </a:r>
          </a:p>
          <a:p>
            <a:r>
              <a:rPr lang="ru-RU" sz="2000" dirty="0" smtClean="0"/>
              <a:t>Ч</a:t>
            </a:r>
          </a:p>
          <a:p>
            <a:r>
              <a:rPr lang="ru-RU" sz="2000" dirty="0" smtClean="0"/>
              <a:t>К</a:t>
            </a:r>
          </a:p>
          <a:p>
            <a:r>
              <a:rPr lang="ru-RU" sz="2000" dirty="0" smtClean="0"/>
              <a:t>А</a:t>
            </a:r>
          </a:p>
          <a:p>
            <a:endParaRPr lang="ru-RU" sz="2000" dirty="0" smtClean="0"/>
          </a:p>
          <a:p>
            <a:r>
              <a:rPr lang="ru-RU" sz="2000" dirty="0" smtClean="0"/>
              <a:t> 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01090" y="1071546"/>
            <a:ext cx="428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</a:t>
            </a:r>
          </a:p>
          <a:p>
            <a:r>
              <a:rPr lang="ru-RU" sz="2000" dirty="0" smtClean="0"/>
              <a:t>Е</a:t>
            </a:r>
          </a:p>
          <a:p>
            <a:r>
              <a:rPr lang="ru-RU" sz="2000" dirty="0" smtClean="0"/>
              <a:t>Р</a:t>
            </a:r>
          </a:p>
          <a:p>
            <a:r>
              <a:rPr lang="ru-RU" sz="2000" dirty="0" smtClean="0"/>
              <a:t>Ы</a:t>
            </a:r>
          </a:p>
          <a:p>
            <a:r>
              <a:rPr lang="ru-RU" sz="2000" dirty="0" smtClean="0"/>
              <a:t>Й</a:t>
            </a:r>
          </a:p>
          <a:p>
            <a:endParaRPr lang="ru-RU" sz="2000" dirty="0"/>
          </a:p>
          <a:p>
            <a:r>
              <a:rPr lang="ru-RU" sz="2000" dirty="0" smtClean="0"/>
              <a:t> в</a:t>
            </a:r>
          </a:p>
          <a:p>
            <a:r>
              <a:rPr lang="ru-RU" sz="2000" dirty="0" smtClean="0"/>
              <a:t>О</a:t>
            </a:r>
          </a:p>
          <a:p>
            <a:r>
              <a:rPr lang="ru-RU" sz="2000" dirty="0" smtClean="0"/>
              <a:t>Л</a:t>
            </a:r>
          </a:p>
          <a:p>
            <a:r>
              <a:rPr lang="ru-RU" sz="2000" dirty="0" smtClean="0"/>
              <a:t>к</a:t>
            </a:r>
            <a:endParaRPr lang="ru-RU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allyslide.com/thumbs/b977ce9ee6e10415971941b73ffa1c74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s6TD1cxTVfE/UdBkNdAoNMI/AAAAAAAAAog/h_lolkdbH1I/s604/%D0%B7%D0%B0%D0%B3%D0%B0%D0%B4%D0%BA%D0%B8+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01122" cy="5600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Д/и «Назови героев».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5literatura.net/datas/literatura/Zagadki-k-russkim-skazkam/0006-006-Volk-i-semero-kozlj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uchportal.ru/_ld/408/42677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11" y="352182"/>
            <a:ext cx="8450131" cy="6077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pp.nashaucheba.ru/pars_docs/refs/160/159291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s7002.vk.me/v7002619/1ba43/D50M8uma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86675" cy="5429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fs00.infourok.ru/images/doc/223/22237/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arta-transformer.ru/o/img.php?url=http://cs624128.vk.me/v624128867/3306e/RV8JOetKZ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15106" cy="61817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igslide.ru/images/2/1397/96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aduga.name/wp-content/uploads/2014/06/65675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aduga.name/wp-content/uploads/2014/06/352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21510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laying-field.ru/img/2015/052304/5708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928670"/>
            <a:ext cx="54292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Загадки из бабушкиного сундучка: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2" name="Picture 4" descr="http://www.sadsuper.ru/pic/sundu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428892" cy="2381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.myshared.ru/4/214677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myshared.ru/4/123044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285727"/>
            <a:ext cx="8524935" cy="6393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1.liveinternet.ru/images/attach/d/1/130/449/130449783_getImage__2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s1.ppt4web.ru/images/5551/74525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7" y="285727"/>
            <a:ext cx="8524935" cy="62329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03.radikal.ru/i204/1409/de/53d6bd35b1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alushata.ru/wp-content/uploads/2011/09/tri-medved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allyslide.com/thumbs/762e7e252d7183bb7a57b583f8fd0e93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620132" cy="6465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.ytimg.com/vi/FCylj4egTsw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00990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64357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/«Сестрица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Иванушка»/.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019.radikal.ru/i628/1409/9c/a99f3ba53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0704"/>
            <a:ext cx="8429684" cy="6301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173</Words>
  <Application>Microsoft Office PowerPoint</Application>
  <PresentationFormat>Экран 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157</cp:revision>
  <dcterms:created xsi:type="dcterms:W3CDTF">2016-12-04T01:56:26Z</dcterms:created>
  <dcterms:modified xsi:type="dcterms:W3CDTF">2016-12-06T14:27:08Z</dcterms:modified>
</cp:coreProperties>
</file>