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80" r:id="rId2"/>
    <p:sldId id="281" r:id="rId3"/>
    <p:sldId id="282" r:id="rId4"/>
    <p:sldId id="284" r:id="rId5"/>
    <p:sldId id="257" r:id="rId6"/>
    <p:sldId id="265" r:id="rId7"/>
    <p:sldId id="269" r:id="rId8"/>
    <p:sldId id="290" r:id="rId9"/>
    <p:sldId id="274" r:id="rId10"/>
    <p:sldId id="278" r:id="rId11"/>
    <p:sldId id="259" r:id="rId12"/>
    <p:sldId id="271" r:id="rId13"/>
    <p:sldId id="267" r:id="rId14"/>
    <p:sldId id="289" r:id="rId15"/>
    <p:sldId id="260" r:id="rId16"/>
    <p:sldId id="258" r:id="rId17"/>
    <p:sldId id="270" r:id="rId18"/>
    <p:sldId id="279" r:id="rId19"/>
    <p:sldId id="262" r:id="rId20"/>
    <p:sldId id="263" r:id="rId21"/>
    <p:sldId id="291" r:id="rId22"/>
    <p:sldId id="266" r:id="rId23"/>
    <p:sldId id="286" r:id="rId24"/>
    <p:sldId id="287" r:id="rId25"/>
    <p:sldId id="285" r:id="rId26"/>
    <p:sldId id="288" r:id="rId27"/>
    <p:sldId id="264" r:id="rId28"/>
    <p:sldId id="261" r:id="rId29"/>
    <p:sldId id="25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-56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37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3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9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069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1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2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978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6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91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9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7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9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23.12.2019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34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69184-65A6-40DC-ACF2-705E57276ACB}" type="datetimeFigureOut">
              <a:rPr lang="ru-RU" smtClean="0"/>
              <a:pPr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133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4544" y="776288"/>
            <a:ext cx="8062912" cy="40928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Приобщение детей к окружающему миру через ознакомление с ближайшим природным, социальным миром, историей и культурой родного края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9280" y="4797151"/>
            <a:ext cx="4097144" cy="177346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600" dirty="0" smtClean="0"/>
              <a:t> </a:t>
            </a:r>
            <a:r>
              <a:rPr lang="ru-RU" sz="1600" dirty="0"/>
              <a:t>Из опыта  </a:t>
            </a:r>
            <a:r>
              <a:rPr lang="ru-RU" sz="1600" dirty="0" smtClean="0"/>
              <a:t>работы </a:t>
            </a:r>
            <a:r>
              <a:rPr lang="ru-RU" sz="1600" dirty="0"/>
              <a:t>воспитателей </a:t>
            </a:r>
            <a:r>
              <a:rPr lang="ru-RU" sz="1600" dirty="0" smtClean="0"/>
              <a:t>: 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Николаева Л. Л.,                          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   Зелинская В. А., </a:t>
            </a:r>
          </a:p>
          <a:p>
            <a:pPr algn="r">
              <a:lnSpc>
                <a:spcPct val="100000"/>
              </a:lnSpc>
            </a:pPr>
            <a:r>
              <a:rPr lang="ru-RU" sz="1600" dirty="0" err="1" smtClean="0"/>
              <a:t>Шаповалова</a:t>
            </a:r>
            <a:r>
              <a:rPr lang="ru-RU" sz="1600" dirty="0" smtClean="0"/>
              <a:t> О. С.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7460">
            <a:off x="8758216" y="1298289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2411">
            <a:off x="126273" y="4467792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8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9" y="220375"/>
            <a:ext cx="5434025" cy="362195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63" y="2636093"/>
            <a:ext cx="5813315" cy="38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32" y="118962"/>
            <a:ext cx="5472541" cy="33381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3" y="224148"/>
            <a:ext cx="5415591" cy="323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68" y="3551382"/>
            <a:ext cx="4213370" cy="31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95944"/>
            <a:ext cx="5773783" cy="11756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Мини-музей 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69" y="3594561"/>
            <a:ext cx="4895160" cy="32634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38" y="99580"/>
            <a:ext cx="5581812" cy="3427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" y="1227907"/>
            <a:ext cx="5434148" cy="362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67400" cy="3663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«Как жили наши предки»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7" y="950011"/>
            <a:ext cx="4729311" cy="31528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39" y="3082835"/>
            <a:ext cx="5662750" cy="3775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518" y="0"/>
            <a:ext cx="4603321" cy="3452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307810"/>
            <a:ext cx="4729311" cy="255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5" y="255978"/>
            <a:ext cx="4991276" cy="3327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0" y="1"/>
            <a:ext cx="4093029" cy="4306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437" y="3217025"/>
            <a:ext cx="4854633" cy="364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39" y="1081818"/>
            <a:ext cx="4409332" cy="297788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22" y="3409406"/>
            <a:ext cx="5810255" cy="32682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3273"/>
            <a:ext cx="4800600" cy="895927"/>
          </a:xfrm>
        </p:spPr>
        <p:txBody>
          <a:bodyPr/>
          <a:lstStyle/>
          <a:p>
            <a:r>
              <a:rPr lang="ru-RU" dirty="0" smtClean="0"/>
              <a:t>«Моя РОДИНА»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92" y="94792"/>
            <a:ext cx="5589582" cy="314414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r="7619"/>
          <a:stretch>
            <a:fillRect/>
          </a:stretch>
        </p:blipFill>
        <p:spPr>
          <a:xfrm>
            <a:off x="7620180" y="3504351"/>
            <a:ext cx="4240716" cy="30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10224451" cy="1554480"/>
          </a:xfrm>
        </p:spPr>
        <p:txBody>
          <a:bodyPr/>
          <a:lstStyle/>
          <a:p>
            <a:pPr algn="ctr"/>
            <a:r>
              <a:rPr lang="ru-RU" dirty="0" smtClean="0"/>
              <a:t>Знакомство детей со старым и новым Смоленском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/>
          <a:stretch>
            <a:fillRect/>
          </a:stretch>
        </p:blipFill>
        <p:spPr>
          <a:xfrm>
            <a:off x="182880" y="1227909"/>
            <a:ext cx="6155507" cy="41017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7"/>
          <a:stretch>
            <a:fillRect/>
          </a:stretch>
        </p:blipFill>
        <p:spPr>
          <a:xfrm>
            <a:off x="5884041" y="2481943"/>
            <a:ext cx="6307959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10200" cy="8083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«ЭТИХ ДНЕЙ НЕ СМОЛКНЕТ СЛАВА»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" y="1690686"/>
            <a:ext cx="5613236" cy="37421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78" y="3418533"/>
            <a:ext cx="5159202" cy="3439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39" y="164293"/>
            <a:ext cx="4887261" cy="3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4766" y="195943"/>
            <a:ext cx="4702628" cy="1724297"/>
          </a:xfrm>
        </p:spPr>
        <p:txBody>
          <a:bodyPr/>
          <a:lstStyle/>
          <a:p>
            <a:pPr algn="ctr"/>
            <a:r>
              <a:rPr lang="ru-RU" b="1" dirty="0" smtClean="0"/>
              <a:t>День защитника отечества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10742"/>
            <a:ext cx="5573684" cy="31338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48" y="214571"/>
            <a:ext cx="5622280" cy="3162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4" y="1959429"/>
            <a:ext cx="5588357" cy="41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817" y="618518"/>
            <a:ext cx="2677886" cy="47241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Сюжетно-ролевые </a:t>
            </a:r>
            <a:br>
              <a:rPr lang="ru-RU" sz="2800" b="1" dirty="0" smtClean="0"/>
            </a:br>
            <a:r>
              <a:rPr lang="ru-RU" sz="2800" b="1" dirty="0" smtClean="0"/>
              <a:t>и настольно печатные игры </a:t>
            </a:r>
            <a:br>
              <a:rPr lang="ru-RU" sz="2800" b="1" dirty="0" smtClean="0"/>
            </a:br>
            <a:r>
              <a:rPr lang="ru-RU" sz="2800" b="1" dirty="0" smtClean="0"/>
              <a:t>к 23 февраля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4069" cy="319604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23" y="3605349"/>
            <a:ext cx="4878977" cy="3252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3200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079"/>
            <a:ext cx="4754880" cy="31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9429" y="235131"/>
            <a:ext cx="8347165" cy="6387738"/>
          </a:xfrm>
        </p:spPr>
        <p:txBody>
          <a:bodyPr>
            <a:normAutofit/>
          </a:bodyPr>
          <a:lstStyle/>
          <a:p>
            <a:r>
              <a:rPr lang="ru-RU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</a:t>
            </a:r>
            <a:br>
              <a:rPr lang="ru-RU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r>
              <a:rPr lang="ru-RU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                                     Д. С. </a:t>
            </a:r>
            <a:r>
              <a:rPr lang="ru-RU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ЛихачЁв</a:t>
            </a:r>
            <a:r>
              <a:rPr lang="ru-RU" sz="3100" dirty="0">
                <a:solidFill>
                  <a:schemeClr val="bg1"/>
                </a:solidFill>
              </a:rPr>
              <a:t/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825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0" y="1924498"/>
            <a:ext cx="5293110" cy="39698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8" y="79404"/>
            <a:ext cx="4474094" cy="3355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930" y="3546764"/>
            <a:ext cx="4414982" cy="33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1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5" y="279580"/>
            <a:ext cx="4233322" cy="28222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70" y="279580"/>
            <a:ext cx="4217094" cy="2811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" y="3563196"/>
            <a:ext cx="4287226" cy="2858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559" y="3563196"/>
            <a:ext cx="4587472" cy="30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2403566" cy="61787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Фестиваль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err="1" smtClean="0"/>
              <a:t>военно</a:t>
            </a:r>
            <a:r>
              <a:rPr lang="ru-RU" sz="2800" b="1" dirty="0" smtClean="0"/>
              <a:t>-</a:t>
            </a:r>
            <a:br>
              <a:rPr lang="ru-RU" sz="2800" b="1" dirty="0" smtClean="0"/>
            </a:br>
            <a:r>
              <a:rPr lang="ru-RU" sz="2800" b="1" dirty="0" smtClean="0"/>
              <a:t>патриотической песни </a:t>
            </a:r>
            <a:br>
              <a:rPr lang="ru-RU" sz="2800" b="1" dirty="0" smtClean="0"/>
            </a:br>
            <a:r>
              <a:rPr lang="ru-RU" sz="2800" b="1" dirty="0" smtClean="0"/>
              <a:t>в детском </a:t>
            </a:r>
            <a:br>
              <a:rPr lang="ru-RU" sz="2800" b="1" dirty="0" smtClean="0"/>
            </a:br>
            <a:r>
              <a:rPr lang="ru-RU" sz="2800" b="1" dirty="0" smtClean="0"/>
              <a:t>саду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94" y="1"/>
            <a:ext cx="9657806" cy="6858000"/>
          </a:xfrm>
        </p:spPr>
      </p:pic>
    </p:spTree>
    <p:extLst>
      <p:ext uri="{BB962C8B-B14F-4D97-AF65-F5344CB8AC3E}">
        <p14:creationId xmlns:p14="http://schemas.microsoft.com/office/powerpoint/2010/main" val="18024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59" y="1"/>
            <a:ext cx="10714854" cy="6738520"/>
          </a:xfrm>
        </p:spPr>
      </p:pic>
    </p:spTree>
    <p:extLst>
      <p:ext uri="{BB962C8B-B14F-4D97-AF65-F5344CB8AC3E}">
        <p14:creationId xmlns:p14="http://schemas.microsoft.com/office/powerpoint/2010/main" val="37089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" y="235131"/>
            <a:ext cx="2286000" cy="35139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«Никто не забыт, ничто не забыто»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68" y="1"/>
            <a:ext cx="9655332" cy="6858000"/>
          </a:xfrm>
        </p:spPr>
      </p:pic>
    </p:spTree>
    <p:extLst>
      <p:ext uri="{BB962C8B-B14F-4D97-AF65-F5344CB8AC3E}">
        <p14:creationId xmlns:p14="http://schemas.microsoft.com/office/powerpoint/2010/main" val="22155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9081" y="198120"/>
            <a:ext cx="5723708" cy="197031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День освобождения </a:t>
            </a:r>
            <a:r>
              <a:rPr lang="ru-RU" b="1" dirty="0" err="1" smtClean="0"/>
              <a:t>смоленщины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93" y="2651760"/>
            <a:ext cx="6990080" cy="3931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92" y="1"/>
            <a:ext cx="6711407" cy="377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1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90424"/>
            <a:ext cx="4511032" cy="30073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27" y="640064"/>
            <a:ext cx="4134889" cy="27565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9302"/>
            <a:ext cx="4511032" cy="3007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85" y="3913015"/>
            <a:ext cx="4177144" cy="27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726" y="176681"/>
            <a:ext cx="5882841" cy="754344"/>
          </a:xfrm>
        </p:spPr>
        <p:txBody>
          <a:bodyPr>
            <a:normAutofit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4" y="1156803"/>
            <a:ext cx="3951702" cy="5268936"/>
          </a:xfrm>
          <a:prstGeom prst="rect">
            <a:avLst/>
          </a:prstGeom>
        </p:spPr>
      </p:pic>
      <p:pic>
        <p:nvPicPr>
          <p:cNvPr id="1026" name="Picture 2" descr="https://i.mycdn.me/image?id=876572033132&amp;t=3&amp;plc=WEB&amp;tkn=*eh7rJ-hm8lM3y9L7ApTVeDZ7-lM&amp;dp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1" y="1217944"/>
            <a:ext cx="3905845" cy="52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ото 9 мая 2017\photo_1493985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1146" y="3009132"/>
            <a:ext cx="4001294" cy="3000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15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</a:t>
            </a:r>
            <a:br>
              <a:rPr lang="ru-RU" dirty="0" smtClean="0"/>
            </a:br>
            <a:r>
              <a:rPr lang="ru-RU" dirty="0" smtClean="0"/>
              <a:t> за </a:t>
            </a:r>
            <a:br>
              <a:rPr lang="ru-RU" dirty="0" smtClean="0"/>
            </a:br>
            <a:r>
              <a:rPr lang="ru-RU" dirty="0" smtClean="0"/>
              <a:t>внимание!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2411">
            <a:off x="-552995" y="4520043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5662">
            <a:off x="8392885" y="953882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pPr algn="ctr"/>
            <a:r>
              <a:rPr lang="ru-RU" dirty="0" smtClean="0"/>
              <a:t>Актуальность и задачи: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981199" y="1609416"/>
            <a:ext cx="8730343" cy="49879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/>
              <a:t>Реализация современного образования невозможна без знаний о своем крае, об укладе жизни, быте, обрядах, истории и культуре предков.</a:t>
            </a:r>
          </a:p>
          <a:p>
            <a:pPr algn="ctr">
              <a:buNone/>
            </a:pPr>
            <a:r>
              <a:rPr lang="ru-RU" b="1" dirty="0" smtClean="0"/>
              <a:t>Задачи: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 знакомство детей с историей и современностью;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формирование представлений о жизни родного края;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воспитание отзывчивости, чуткости к происходящим событиям;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развитие личностных качеств;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/>
              <a:t>обеспечение взаимодействия с социумом, которое реализуется в разнообразных видах деятел</a:t>
            </a:r>
            <a:r>
              <a:rPr lang="ru-RU" dirty="0" smtClean="0"/>
              <a:t>ьности.</a:t>
            </a:r>
            <a:endParaRPr lang="ru-RU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2831" y="3973214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13964">
            <a:off x="8164511" y="385303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9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формы работы</a:t>
            </a:r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279576" y="1844824"/>
            <a:ext cx="7776864" cy="223224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2351584" y="2276872"/>
            <a:ext cx="1728192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Занятия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3935760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Экскурсии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6168008" y="2348880"/>
            <a:ext cx="1584176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Игры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7752184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Праздники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11624" y="4941168"/>
            <a:ext cx="6768752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Формирует первоначальные ценности: честь , семья, любовь, добро, совесть.</a:t>
            </a:r>
          </a:p>
        </p:txBody>
      </p:sp>
    </p:spTree>
    <p:extLst>
      <p:ext uri="{BB962C8B-B14F-4D97-AF65-F5344CB8AC3E}">
        <p14:creationId xmlns:p14="http://schemas.microsoft.com/office/powerpoint/2010/main" val="4544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4" y="332509"/>
            <a:ext cx="3189518" cy="1172095"/>
          </a:xfrm>
        </p:spPr>
        <p:txBody>
          <a:bodyPr/>
          <a:lstStyle/>
          <a:p>
            <a:r>
              <a:rPr lang="ru-RU" dirty="0" smtClean="0"/>
              <a:t>МОЯ </a:t>
            </a:r>
            <a:br>
              <a:rPr lang="ru-RU" dirty="0" smtClean="0"/>
            </a:br>
            <a:r>
              <a:rPr lang="ru-RU" dirty="0" smtClean="0"/>
              <a:t>СЕМЬЯ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14" y="209005"/>
            <a:ext cx="7364121" cy="489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РМО\IMG_42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69" y="3344091"/>
            <a:ext cx="4232947" cy="326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7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6" y="592184"/>
            <a:ext cx="5009603" cy="333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51" y="589016"/>
            <a:ext cx="5053545" cy="3369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0"/>
            <a:ext cx="10552610" cy="78377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«ознакомление с природным миром»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5" y="3649038"/>
            <a:ext cx="4906799" cy="326715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14" y="3583618"/>
            <a:ext cx="4911574" cy="32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6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8" y="3405947"/>
            <a:ext cx="4682835" cy="3121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48" y="260953"/>
            <a:ext cx="4561233" cy="3040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24" y="260953"/>
            <a:ext cx="4490722" cy="5987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77" y="207818"/>
            <a:ext cx="4987637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1" y="0"/>
            <a:ext cx="10446520" cy="14761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«Охранять природу – значит охранять Родину».(М. Пришвин)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E:\фото РМО\труд в природе\IMG_3733.JPG"/>
          <p:cNvPicPr/>
          <p:nvPr/>
        </p:nvPicPr>
        <p:blipFill>
          <a:blip r:embed="rId2" cstate="print"/>
          <a:srcRect l="19722" b="23077"/>
          <a:stretch>
            <a:fillRect/>
          </a:stretch>
        </p:blipFill>
        <p:spPr bwMode="auto">
          <a:xfrm>
            <a:off x="666205" y="1071154"/>
            <a:ext cx="5225144" cy="38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РМО\труд в природе\IMG_3730.JPG"/>
          <p:cNvPicPr/>
          <p:nvPr/>
        </p:nvPicPr>
        <p:blipFill>
          <a:blip r:embed="rId3" cstate="print"/>
          <a:srcRect t="9315" r="21605" b="8219"/>
          <a:stretch>
            <a:fillRect/>
          </a:stretch>
        </p:blipFill>
        <p:spPr bwMode="auto">
          <a:xfrm>
            <a:off x="7367451" y="806767"/>
            <a:ext cx="4824549" cy="411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РМО\труд в природе\IMG_4241.JPG"/>
          <p:cNvPicPr/>
          <p:nvPr/>
        </p:nvPicPr>
        <p:blipFill>
          <a:blip r:embed="rId4" cstate="print"/>
          <a:srcRect t="10995" b="9841"/>
          <a:stretch>
            <a:fillRect/>
          </a:stretch>
        </p:blipFill>
        <p:spPr bwMode="auto">
          <a:xfrm>
            <a:off x="6035040" y="2873829"/>
            <a:ext cx="5878286" cy="3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негири — копия.jpg"/>
          <p:cNvPicPr/>
          <p:nvPr/>
        </p:nvPicPr>
        <p:blipFill>
          <a:blip r:embed="rId5"/>
          <a:srcRect b="20906"/>
          <a:stretch>
            <a:fillRect/>
          </a:stretch>
        </p:blipFill>
        <p:spPr bwMode="auto">
          <a:xfrm>
            <a:off x="1322614" y="3985805"/>
            <a:ext cx="3523026" cy="3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9631"/>
            <a:ext cx="5001692" cy="1478570"/>
          </a:xfrm>
        </p:spPr>
        <p:txBody>
          <a:bodyPr/>
          <a:lstStyle/>
          <a:p>
            <a:r>
              <a:rPr lang="ru-RU" dirty="0" smtClean="0"/>
              <a:t>РОДНОЙ ПОСЁЛОК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9" y="1191630"/>
            <a:ext cx="5202130" cy="3468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52" y="0"/>
            <a:ext cx="5152029" cy="34346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833" y="3417202"/>
            <a:ext cx="5104510" cy="34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714</TotalTime>
  <Words>243</Words>
  <Application>Microsoft Office PowerPoint</Application>
  <PresentationFormat>Произвольный</PresentationFormat>
  <Paragraphs>37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Контур</vt:lpstr>
      <vt:lpstr>Приобщение детей к окружающему миру через ознакомление с ближайшим природным, социальным миром, историей и культурой родного края</vt:lpstr>
      <vt:lpstr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                                       Д. С. ЛихачЁв                                                                               </vt:lpstr>
      <vt:lpstr>Актуальность и задачи:</vt:lpstr>
      <vt:lpstr>Основные формы работы</vt:lpstr>
      <vt:lpstr>МОЯ  СЕМЬЯ</vt:lpstr>
      <vt:lpstr>«ознакомление с природным миром»</vt:lpstr>
      <vt:lpstr>Презентация PowerPoint</vt:lpstr>
      <vt:lpstr>«Охранять природу – значит охранять Родину».(М. Пришвин) </vt:lpstr>
      <vt:lpstr>РОДНОЙ ПОСЁЛОК</vt:lpstr>
      <vt:lpstr>Презентация PowerPoint</vt:lpstr>
      <vt:lpstr>Презентация PowerPoint</vt:lpstr>
      <vt:lpstr>Мини-музей ДОУ</vt:lpstr>
      <vt:lpstr>«Как жили наши предки»</vt:lpstr>
      <vt:lpstr>Презентация PowerPoint</vt:lpstr>
      <vt:lpstr>«Моя РОДИНА»</vt:lpstr>
      <vt:lpstr>Знакомство детей со старым и новым Смоленском</vt:lpstr>
      <vt:lpstr>«ЭТИХ ДНЕЙ НЕ СМОЛКНЕТ СЛАВА»</vt:lpstr>
      <vt:lpstr>День защитника отечества</vt:lpstr>
      <vt:lpstr>Сюжетно-ролевые  и настольно печатные игры  к 23 февраля</vt:lpstr>
      <vt:lpstr>Презентация PowerPoint</vt:lpstr>
      <vt:lpstr>Презентация PowerPoint</vt:lpstr>
      <vt:lpstr>Презентация PowerPoint</vt:lpstr>
      <vt:lpstr>Фестиваль военно- патриотической песни  в детском  саду</vt:lpstr>
      <vt:lpstr>Презентация PowerPoint</vt:lpstr>
      <vt:lpstr>      «Никто не забыт, ничто не забыто»</vt:lpstr>
      <vt:lpstr>День освобождения смоленщины</vt:lpstr>
      <vt:lpstr>Презентация PowerPoint</vt:lpstr>
      <vt:lpstr>Работа с родителями</vt:lpstr>
      <vt:lpstr>Спасибо  за 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Axel</dc:creator>
  <cp:lastModifiedBy>Маша</cp:lastModifiedBy>
  <cp:revision>75</cp:revision>
  <dcterms:created xsi:type="dcterms:W3CDTF">2019-03-13T10:03:13Z</dcterms:created>
  <dcterms:modified xsi:type="dcterms:W3CDTF">2019-12-23T16:03:53Z</dcterms:modified>
</cp:coreProperties>
</file>