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81" r:id="rId3"/>
    <p:sldId id="283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8" r:id="rId22"/>
    <p:sldId id="282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54" autoAdjust="0"/>
    <p:restoredTop sz="94660"/>
  </p:normalViewPr>
  <p:slideViewPr>
    <p:cSldViewPr>
      <p:cViewPr varScale="1">
        <p:scale>
          <a:sx n="82" d="100"/>
          <a:sy n="82" d="100"/>
        </p:scale>
        <p:origin x="-91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0AEB5-C9F9-4466-BC50-8DE8F24A3A66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EFAF8-5078-448E-AC8B-63978FB8D2B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313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AEFAF8-5078-448E-AC8B-63978FB8D2B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576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414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27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5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84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69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31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66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974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170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189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695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6F68D-694A-4276-BBB6-2ECDC4BB94F4}" type="datetimeFigureOut">
              <a:rPr lang="ru-RU" smtClean="0"/>
              <a:t>10.03.2014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5972-3357-4311-A3AF-DCB04AAFBCB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46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820471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82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208912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16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632848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129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8208911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018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8136903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15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20480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404664"/>
            <a:ext cx="38164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354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4664"/>
            <a:ext cx="4392488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15" y="404664"/>
            <a:ext cx="4176464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35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04664"/>
            <a:ext cx="4824536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4664"/>
            <a:ext cx="4320480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32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7"/>
            <a:ext cx="3744416" cy="352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88641"/>
            <a:ext cx="3816423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0"/>
            <a:ext cx="3816424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95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76672"/>
            <a:ext cx="4392488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76672"/>
            <a:ext cx="4536504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680520" cy="590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1924"/>
            <a:ext cx="4283968" cy="5904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3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789" y="2656610"/>
            <a:ext cx="280831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матрёшечка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круглёшечка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Улыбаюсь я всегда и с ребятами в друзьях.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Я в деревне родилась и на славу удалась.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Щёчки пухленькие, сама кругленькая</a:t>
            </a:r>
          </a:p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 на голове платок, словно яркий цветок.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0"/>
            <a:ext cx="6228184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0460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4104456" cy="57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6672"/>
            <a:ext cx="4176464" cy="57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330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:\народное творчество\78700395_large_9740232768997m750x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75608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7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F:\народное творчество\78700393_large_9740232768989m750x7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76672"/>
            <a:ext cx="734481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96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Описание: Старинный платок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5688632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476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4464496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8640"/>
            <a:ext cx="41764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6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849694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36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20880" cy="5760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48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92888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9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632847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512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848871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375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39</Words>
  <Application>Microsoft Office PowerPoint</Application>
  <PresentationFormat>Экран (4:3)</PresentationFormat>
  <Paragraphs>6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BEST</dc:creator>
  <cp:lastModifiedBy>Слава</cp:lastModifiedBy>
  <cp:revision>9</cp:revision>
  <dcterms:created xsi:type="dcterms:W3CDTF">2014-03-10T19:14:25Z</dcterms:created>
  <dcterms:modified xsi:type="dcterms:W3CDTF">2014-03-10T11:42:12Z</dcterms:modified>
</cp:coreProperties>
</file>